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0"/>
  </p:notesMasterIdLst>
  <p:sldIdLst>
    <p:sldId id="633" r:id="rId4"/>
    <p:sldId id="736" r:id="rId5"/>
    <p:sldId id="346" r:id="rId6"/>
    <p:sldId id="296" r:id="rId7"/>
    <p:sldId id="271" r:id="rId8"/>
    <p:sldId id="587" r:id="rId9"/>
    <p:sldId id="590" r:id="rId11"/>
    <p:sldId id="591" r:id="rId12"/>
    <p:sldId id="592" r:id="rId13"/>
    <p:sldId id="593" r:id="rId14"/>
    <p:sldId id="318" r:id="rId15"/>
    <p:sldId id="601" r:id="rId16"/>
    <p:sldId id="603" r:id="rId17"/>
    <p:sldId id="602" r:id="rId18"/>
    <p:sldId id="616" r:id="rId19"/>
    <p:sldId id="667" r:id="rId20"/>
    <p:sldId id="668" r:id="rId21"/>
    <p:sldId id="669" r:id="rId22"/>
    <p:sldId id="670" r:id="rId23"/>
    <p:sldId id="672" r:id="rId24"/>
    <p:sldId id="674" r:id="rId25"/>
    <p:sldId id="675" r:id="rId26"/>
    <p:sldId id="680" r:id="rId27"/>
    <p:sldId id="681" r:id="rId28"/>
    <p:sldId id="684" r:id="rId29"/>
    <p:sldId id="737" r:id="rId30"/>
    <p:sldId id="738" r:id="rId31"/>
    <p:sldId id="739" r:id="rId32"/>
    <p:sldId id="740" r:id="rId33"/>
    <p:sldId id="741" r:id="rId34"/>
    <p:sldId id="742" r:id="rId35"/>
    <p:sldId id="743" r:id="rId36"/>
    <p:sldId id="744" r:id="rId37"/>
    <p:sldId id="745" r:id="rId38"/>
    <p:sldId id="746" r:id="rId39"/>
    <p:sldId id="747" r:id="rId40"/>
    <p:sldId id="748" r:id="rId41"/>
    <p:sldId id="749" r:id="rId42"/>
    <p:sldId id="750" r:id="rId43"/>
    <p:sldId id="751" r:id="rId44"/>
    <p:sldId id="752" r:id="rId45"/>
    <p:sldId id="753" r:id="rId46"/>
    <p:sldId id="754" r:id="rId47"/>
    <p:sldId id="755" r:id="rId48"/>
    <p:sldId id="756" r:id="rId49"/>
    <p:sldId id="757" r:id="rId50"/>
    <p:sldId id="758" r:id="rId51"/>
    <p:sldId id="759" r:id="rId52"/>
    <p:sldId id="760" r:id="rId53"/>
    <p:sldId id="761" r:id="rId54"/>
    <p:sldId id="762" r:id="rId55"/>
    <p:sldId id="763" r:id="rId56"/>
    <p:sldId id="764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710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rone" initials="w" lastIdx="2" clrIdx="0"/>
  <p:cmAuthor id="4" name="作者" initials="A" lastIdx="0" clrIdx="3"/>
  <p:cmAuthor id="2" name="Administrator" initials="A" lastIdx="2" clrIdx="0"/>
  <p:cmAuthor id="0" name="微软用户" initials="微软用户" lastIdx="0" clrIdx="0"/>
  <p:cmAuthor id="8" name="86186" initials="8" lastIdx="1" clrIdx="7"/>
  <p:cmAuthor id="3" name="Meherzad Kelawala" initials="MK" lastIdx="19" clrIdx="3"/>
  <p:cmAuthor id="5" name="Gaurav Mittal" initials="GM" lastIdx="3" clrIdx="5"/>
  <p:cmAuthor id="6" name="Klaas  Oskam" initials="KO" lastIdx="3" clrIdx="6"/>
  <p:cmAuthor id="49837067" name="刘浩" initials="刘" lastIdx="180431" clrIdx="0"/>
  <p:cmAuthor id="49837068" name="Vivian Liu" initials="V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24477"/>
    <a:srgbClr val="FF927A"/>
    <a:srgbClr val="407EB1"/>
    <a:srgbClr val="F82D00"/>
    <a:srgbClr val="CDE3F6"/>
    <a:srgbClr val="3F4358"/>
    <a:srgbClr val="342E6A"/>
    <a:srgbClr val="3F4359"/>
    <a:srgbClr val="484C5F"/>
    <a:srgbClr val="352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gs" Target="tags/tag95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2137901748524"/>
          <c:y val="0.0460124975946508"/>
          <c:w val="0.924071970667205"/>
          <c:h val="0.884265483005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rgbClr val="008A6C"/>
            </a:solidFill>
            <a:ln w="69850" cmpd="sng">
              <a:solidFill>
                <a:srgbClr val="006858"/>
              </a:solidFill>
              <a:prstDash val="solid"/>
            </a:ln>
            <a:effectLst/>
            <a:sp3d contourW="69850"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165.6</c:v>
                </c:pt>
                <c:pt idx="1">
                  <c:v>176</c:v>
                </c:pt>
                <c:pt idx="2">
                  <c:v>172</c:v>
                </c:pt>
                <c:pt idx="3">
                  <c:v>164.9</c:v>
                </c:pt>
                <c:pt idx="4">
                  <c:v>177</c:v>
                </c:pt>
                <c:pt idx="5">
                  <c:v>201</c:v>
                </c:pt>
                <c:pt idx="6">
                  <c:v>238</c:v>
                </c:pt>
                <c:pt idx="7">
                  <c:v>290</c:v>
                </c:pt>
                <c:pt idx="8">
                  <c:v>341</c:v>
                </c:pt>
                <c:pt idx="9">
                  <c:v>377</c:v>
                </c:pt>
                <c:pt idx="10">
                  <c:v>457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21377920"/>
        <c:axId val="-721383360"/>
      </c:barChart>
      <c:catAx>
        <c:axId val="-72137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721383360"/>
        <c:crosses val="autoZero"/>
        <c:auto val="1"/>
        <c:lblAlgn val="ctr"/>
        <c:lblOffset val="100"/>
        <c:noMultiLvlLbl val="0"/>
      </c:catAx>
      <c:valAx>
        <c:axId val="-7213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7213779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8E7BE-F3CB-4008-8B0A-030417841D5F}" type="doc">
      <dgm:prSet loTypeId="list" loCatId="list" qsTypeId="urn:microsoft.com/office/officeart/2005/8/quickstyle/simple2#1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634B0E9-E811-4997-AF49-E9264E5FE85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Tips</a:t>
          </a: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1" dirty="0" smtClean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如何完善</a:t>
          </a: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1" dirty="0" smtClean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1" dirty="0" smtClean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A16E09-9000-470C-A41B-4D8B366E6D83}" cxnId="{6447894A-4F0D-4C39-9D3E-8BE9D0523E92}" type="par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2B54C93-AE53-43AA-BA5A-9D728E58DF2E}" cxnId="{6447894A-4F0D-4C39-9D3E-8BE9D0523E92}" type="sib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B1A49D1-5C4F-4603-8F7D-7E486BFFB18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具备责任心，有完成任务的决心和信心</a:t>
          </a:r>
          <a:r>
            <a:rPr sz="2400"/>
            <a:t/>
          </a:r>
          <a:endParaRPr sz="2400"/>
        </a:p>
      </dgm:t>
    </dgm:pt>
    <dgm:pt modelId="{D997E1CB-9926-40AC-835B-C703163A1F36}" cxnId="{39250FD5-73CF-4516-8D3D-C345FB339C8C}" type="par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DD2CFEA-E8F4-43F9-AF4B-F99E275FF12B}" cxnId="{39250FD5-73CF-4516-8D3D-C345FB339C8C}" type="sib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804966-D448-4ECB-97FF-66E4AD834C6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细致规划，整理</a:t>
          </a:r>
          <a:r>
            <a:rPr 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checklist</a:t>
          </a:r>
          <a:r>
            <a: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41D3ACB-AECF-4D6A-BC70-C193D7EA43CF}" cxnId="{C5E606C9-1B64-4E16-8417-DA9F3EAD95B6}" type="par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DC63DCD-7D5D-4087-A007-48CD9ECE0F27}" cxnId="{C5E606C9-1B64-4E16-8417-DA9F3EAD95B6}" type="sib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C3421C3-C3B1-437A-A43F-64CD1B35424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借助外力 比如以前的做过的人</a:t>
          </a:r>
          <a:r>
            <a:rPr sz="2400"/>
            <a:t/>
          </a:r>
          <a:endParaRPr sz="2400"/>
        </a:p>
      </dgm:t>
    </dgm:pt>
    <dgm:pt modelId="{B96425CD-0C20-46B9-A96D-6847183A0783}" cxnId="{656B98C5-71C9-4845-9809-F9E7512948DE}" type="par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A6AE06-AAC4-4701-8893-87D7153569E4}" cxnId="{656B98C5-71C9-4845-9809-F9E7512948DE}" type="sib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81115B4-3EE7-4F90-A88D-52F14A0378A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问老板</a:t>
          </a:r>
          <a:r>
            <a:rPr 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/</a:t>
          </a:r>
          <a:r>
            <a:rPr lang="zh-CN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同事有没有建议</a:t>
          </a:r>
          <a:r>
            <a: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/>
          </a:r>
          <a:endParaRPr lang="zh-CN" altLang="en-US" sz="2400" b="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2CFD064-C7E4-476F-A4FF-47365B9602C0}" cxnId="{29ABFAE7-B89B-4A15-8214-D4E3C3713048}" type="par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FD0BFCE-33F7-4F6F-A36F-4E3AB068D554}" cxnId="{29ABFAE7-B89B-4A15-8214-D4E3C3713048}" type="sibTrans">
      <dgm:prSet/>
      <dgm:spPr/>
      <dgm:t>
        <a:bodyPr/>
        <a:lstStyle/>
        <a:p>
          <a:endParaRPr lang="zh-CN" altLang="en-US" sz="1900" b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D6335A-E32E-4265-AA65-E71FA7C56125}" type="pres">
      <dgm:prSet presAssocID="{77A8E7BE-F3CB-4008-8B0A-030417841D5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791C161-7CFB-4087-A245-A956167A4424}" type="pres">
      <dgm:prSet presAssocID="{D634B0E9-E811-4997-AF49-E9264E5FE858}" presName="thickLine" presStyleLbl="alignNode1" presStyleIdx="0" presStyleCnt="1"/>
      <dgm:spPr/>
      <dgm:t>
        <a:bodyPr/>
        <a:lstStyle/>
        <a:p>
          <a:endParaRPr lang="zh-CN" altLang="en-US"/>
        </a:p>
      </dgm:t>
    </dgm:pt>
    <dgm:pt modelId="{A325CCFB-F12B-4F9F-A3B0-1C68771FD9BE}" type="pres">
      <dgm:prSet presAssocID="{D634B0E9-E811-4997-AF49-E9264E5FE858}" presName="horz1" presStyleCnt="0"/>
      <dgm:spPr/>
      <dgm:t>
        <a:bodyPr/>
        <a:lstStyle/>
        <a:p>
          <a:endParaRPr lang="zh-CN" altLang="en-US"/>
        </a:p>
      </dgm:t>
    </dgm:pt>
    <dgm:pt modelId="{29E0F0F2-6A8D-4FD7-BC53-876797AD6899}" type="pres">
      <dgm:prSet presAssocID="{D634B0E9-E811-4997-AF49-E9264E5FE858}" presName="tx1" presStyleLbl="revTx" presStyleIdx="0" presStyleCnt="5" custScaleX="118597"/>
      <dgm:spPr/>
      <dgm:t>
        <a:bodyPr/>
        <a:lstStyle/>
        <a:p>
          <a:endParaRPr lang="zh-CN" altLang="en-US"/>
        </a:p>
      </dgm:t>
    </dgm:pt>
    <dgm:pt modelId="{658604D8-A9AE-4910-BB0A-CECAB78B1C62}" type="pres">
      <dgm:prSet presAssocID="{D634B0E9-E811-4997-AF49-E9264E5FE858}" presName="vert1" presStyleCnt="0"/>
      <dgm:spPr/>
      <dgm:t>
        <a:bodyPr/>
        <a:lstStyle/>
        <a:p>
          <a:endParaRPr lang="zh-CN" altLang="en-US"/>
        </a:p>
      </dgm:t>
    </dgm:pt>
    <dgm:pt modelId="{06C23797-EBB1-485F-82EF-74480FB0B3FD}" type="pres">
      <dgm:prSet presAssocID="{0B1A49D1-5C4F-4603-8F7D-7E486BFFB18C}" presName="vertSpace2a" presStyleCnt="0"/>
      <dgm:spPr/>
      <dgm:t>
        <a:bodyPr/>
        <a:lstStyle/>
        <a:p>
          <a:endParaRPr lang="zh-CN" altLang="en-US"/>
        </a:p>
      </dgm:t>
    </dgm:pt>
    <dgm:pt modelId="{58625672-7666-4CA6-A8D2-7F555A8F82A8}" type="pres">
      <dgm:prSet presAssocID="{0B1A49D1-5C4F-4603-8F7D-7E486BFFB18C}" presName="horz2" presStyleCnt="0"/>
      <dgm:spPr/>
      <dgm:t>
        <a:bodyPr/>
        <a:lstStyle/>
        <a:p>
          <a:endParaRPr lang="zh-CN" altLang="en-US"/>
        </a:p>
      </dgm:t>
    </dgm:pt>
    <dgm:pt modelId="{32E4F6B1-C6F0-4418-A45E-77CB485FFA12}" type="pres">
      <dgm:prSet presAssocID="{0B1A49D1-5C4F-4603-8F7D-7E486BFFB18C}" presName="horzSpace2" presStyleCnt="0"/>
      <dgm:spPr/>
      <dgm:t>
        <a:bodyPr/>
        <a:lstStyle/>
        <a:p>
          <a:endParaRPr lang="zh-CN" altLang="en-US"/>
        </a:p>
      </dgm:t>
    </dgm:pt>
    <dgm:pt modelId="{7DD190E1-15E8-445C-8802-5FFF3CBFF735}" type="pres">
      <dgm:prSet presAssocID="{0B1A49D1-5C4F-4603-8F7D-7E486BFFB18C}" presName="tx2" presStyleLbl="revTx" presStyleIdx="1" presStyleCnt="5"/>
      <dgm:spPr/>
      <dgm:t>
        <a:bodyPr/>
        <a:lstStyle/>
        <a:p>
          <a:endParaRPr lang="zh-CN" altLang="en-US"/>
        </a:p>
      </dgm:t>
    </dgm:pt>
    <dgm:pt modelId="{364BE0A6-4ADA-493C-8222-1C8BA5110689}" type="pres">
      <dgm:prSet presAssocID="{0B1A49D1-5C4F-4603-8F7D-7E486BFFB18C}" presName="vert2" presStyleCnt="0"/>
      <dgm:spPr/>
      <dgm:t>
        <a:bodyPr/>
        <a:lstStyle/>
        <a:p>
          <a:endParaRPr lang="zh-CN" altLang="en-US"/>
        </a:p>
      </dgm:t>
    </dgm:pt>
    <dgm:pt modelId="{E4408640-AD76-49FD-AC97-20E22B152965}" type="pres">
      <dgm:prSet presAssocID="{0B1A49D1-5C4F-4603-8F7D-7E486BFFB18C}" presName="thinLine2b" presStyleLbl="callout" presStyleIdx="0" presStyleCnt="4"/>
      <dgm:spPr/>
      <dgm:t>
        <a:bodyPr/>
        <a:lstStyle/>
        <a:p>
          <a:endParaRPr lang="zh-CN" altLang="en-US"/>
        </a:p>
      </dgm:t>
    </dgm:pt>
    <dgm:pt modelId="{B7A289C6-C490-4DF4-8A17-9B68C8FB816B}" type="pres">
      <dgm:prSet presAssocID="{0B1A49D1-5C4F-4603-8F7D-7E486BFFB18C}" presName="vertSpace2b" presStyleCnt="0"/>
      <dgm:spPr/>
      <dgm:t>
        <a:bodyPr/>
        <a:lstStyle/>
        <a:p>
          <a:endParaRPr lang="zh-CN" altLang="en-US"/>
        </a:p>
      </dgm:t>
    </dgm:pt>
    <dgm:pt modelId="{3062E6C5-B92A-432C-9AE8-C4E6BE21D82E}" type="pres">
      <dgm:prSet presAssocID="{F4804966-D448-4ECB-97FF-66E4AD834C68}" presName="horz2" presStyleCnt="0"/>
      <dgm:spPr/>
      <dgm:t>
        <a:bodyPr/>
        <a:lstStyle/>
        <a:p>
          <a:endParaRPr lang="zh-CN" altLang="en-US"/>
        </a:p>
      </dgm:t>
    </dgm:pt>
    <dgm:pt modelId="{D0354758-0403-4953-A104-EFC30BF8C73B}" type="pres">
      <dgm:prSet presAssocID="{F4804966-D448-4ECB-97FF-66E4AD834C68}" presName="horzSpace2" presStyleCnt="0"/>
      <dgm:spPr/>
      <dgm:t>
        <a:bodyPr/>
        <a:lstStyle/>
        <a:p>
          <a:endParaRPr lang="zh-CN" altLang="en-US"/>
        </a:p>
      </dgm:t>
    </dgm:pt>
    <dgm:pt modelId="{55CF66AC-654F-4983-BCD0-4D2678EBFDF0}" type="pres">
      <dgm:prSet presAssocID="{F4804966-D448-4ECB-97FF-66E4AD834C68}" presName="tx2" presStyleLbl="revTx" presStyleIdx="2" presStyleCnt="5"/>
      <dgm:spPr/>
      <dgm:t>
        <a:bodyPr/>
        <a:lstStyle/>
        <a:p>
          <a:endParaRPr lang="zh-CN" altLang="en-US"/>
        </a:p>
      </dgm:t>
    </dgm:pt>
    <dgm:pt modelId="{8514E58C-7982-4E59-AB7C-8779A31AE6E1}" type="pres">
      <dgm:prSet presAssocID="{F4804966-D448-4ECB-97FF-66E4AD834C68}" presName="vert2" presStyleCnt="0"/>
      <dgm:spPr/>
      <dgm:t>
        <a:bodyPr/>
        <a:lstStyle/>
        <a:p>
          <a:endParaRPr lang="zh-CN" altLang="en-US"/>
        </a:p>
      </dgm:t>
    </dgm:pt>
    <dgm:pt modelId="{0A550263-7028-4287-8EE4-CD92213165AB}" type="pres">
      <dgm:prSet presAssocID="{F4804966-D448-4ECB-97FF-66E4AD834C68}" presName="thinLine2b" presStyleLbl="callout" presStyleIdx="1" presStyleCnt="4"/>
      <dgm:spPr/>
      <dgm:t>
        <a:bodyPr/>
        <a:lstStyle/>
        <a:p>
          <a:endParaRPr lang="zh-CN" altLang="en-US"/>
        </a:p>
      </dgm:t>
    </dgm:pt>
    <dgm:pt modelId="{7EC753C6-122A-4A63-8C1F-1CF7B89E0292}" type="pres">
      <dgm:prSet presAssocID="{F4804966-D448-4ECB-97FF-66E4AD834C68}" presName="vertSpace2b" presStyleCnt="0"/>
      <dgm:spPr/>
      <dgm:t>
        <a:bodyPr/>
        <a:lstStyle/>
        <a:p>
          <a:endParaRPr lang="zh-CN" altLang="en-US"/>
        </a:p>
      </dgm:t>
    </dgm:pt>
    <dgm:pt modelId="{E6514D42-6FC0-4944-B01D-17D469C09098}" type="pres">
      <dgm:prSet presAssocID="{CC3421C3-C3B1-437A-A43F-64CD1B354245}" presName="horz2" presStyleCnt="0"/>
      <dgm:spPr/>
      <dgm:t>
        <a:bodyPr/>
        <a:lstStyle/>
        <a:p>
          <a:endParaRPr lang="zh-CN" altLang="en-US"/>
        </a:p>
      </dgm:t>
    </dgm:pt>
    <dgm:pt modelId="{2FB61794-883A-4195-9668-51D32B8D2145}" type="pres">
      <dgm:prSet presAssocID="{CC3421C3-C3B1-437A-A43F-64CD1B354245}" presName="horzSpace2" presStyleCnt="0"/>
      <dgm:spPr/>
      <dgm:t>
        <a:bodyPr/>
        <a:lstStyle/>
        <a:p>
          <a:endParaRPr lang="zh-CN" altLang="en-US"/>
        </a:p>
      </dgm:t>
    </dgm:pt>
    <dgm:pt modelId="{60587A0B-EA63-4110-B16C-29F65C61C064}" type="pres">
      <dgm:prSet presAssocID="{CC3421C3-C3B1-437A-A43F-64CD1B354245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9314F4A7-00F1-49A3-B67E-FFD82522CFAA}" type="pres">
      <dgm:prSet presAssocID="{CC3421C3-C3B1-437A-A43F-64CD1B354245}" presName="vert2" presStyleCnt="0"/>
      <dgm:spPr/>
      <dgm:t>
        <a:bodyPr/>
        <a:lstStyle/>
        <a:p>
          <a:endParaRPr lang="zh-CN" altLang="en-US"/>
        </a:p>
      </dgm:t>
    </dgm:pt>
    <dgm:pt modelId="{E1AEF84F-9D1E-4F8C-91F7-9C6ACDAD9B35}" type="pres">
      <dgm:prSet presAssocID="{CC3421C3-C3B1-437A-A43F-64CD1B354245}" presName="thinLine2b" presStyleLbl="callout" presStyleIdx="2" presStyleCnt="4"/>
      <dgm:spPr/>
      <dgm:t>
        <a:bodyPr/>
        <a:lstStyle/>
        <a:p>
          <a:endParaRPr lang="zh-CN" altLang="en-US"/>
        </a:p>
      </dgm:t>
    </dgm:pt>
    <dgm:pt modelId="{51DAFC13-29EA-40FD-B72B-8832C53A9512}" type="pres">
      <dgm:prSet presAssocID="{CC3421C3-C3B1-437A-A43F-64CD1B354245}" presName="vertSpace2b" presStyleCnt="0"/>
      <dgm:spPr/>
      <dgm:t>
        <a:bodyPr/>
        <a:lstStyle/>
        <a:p>
          <a:endParaRPr lang="zh-CN" altLang="en-US"/>
        </a:p>
      </dgm:t>
    </dgm:pt>
    <dgm:pt modelId="{D27DABB0-0900-42D4-9854-D4EA50C0F480}" type="pres">
      <dgm:prSet presAssocID="{B81115B4-3EE7-4F90-A88D-52F14A0378A4}" presName="horz2" presStyleCnt="0"/>
      <dgm:spPr/>
      <dgm:t>
        <a:bodyPr/>
        <a:lstStyle/>
        <a:p>
          <a:endParaRPr lang="zh-CN" altLang="en-US"/>
        </a:p>
      </dgm:t>
    </dgm:pt>
    <dgm:pt modelId="{FB8787F0-322B-4850-9DD4-8144261C8926}" type="pres">
      <dgm:prSet presAssocID="{B81115B4-3EE7-4F90-A88D-52F14A0378A4}" presName="horzSpace2" presStyleCnt="0"/>
      <dgm:spPr/>
      <dgm:t>
        <a:bodyPr/>
        <a:lstStyle/>
        <a:p>
          <a:endParaRPr lang="zh-CN" altLang="en-US"/>
        </a:p>
      </dgm:t>
    </dgm:pt>
    <dgm:pt modelId="{70BDB3E5-4ED3-47B0-A545-69FA48D0F85A}" type="pres">
      <dgm:prSet presAssocID="{B81115B4-3EE7-4F90-A88D-52F14A0378A4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F6966BB4-92D0-4B40-9A99-8C7F3783973E}" type="pres">
      <dgm:prSet presAssocID="{B81115B4-3EE7-4F90-A88D-52F14A0378A4}" presName="vert2" presStyleCnt="0"/>
      <dgm:spPr/>
      <dgm:t>
        <a:bodyPr/>
        <a:lstStyle/>
        <a:p>
          <a:endParaRPr lang="zh-CN" altLang="en-US"/>
        </a:p>
      </dgm:t>
    </dgm:pt>
    <dgm:pt modelId="{9E23F873-D2AA-4E26-A664-29A93BD3A43B}" type="pres">
      <dgm:prSet presAssocID="{B81115B4-3EE7-4F90-A88D-52F14A0378A4}" presName="thinLine2b" presStyleLbl="callout" presStyleIdx="3" presStyleCnt="4"/>
      <dgm:spPr/>
      <dgm:t>
        <a:bodyPr/>
        <a:lstStyle/>
        <a:p>
          <a:endParaRPr lang="zh-CN" altLang="en-US"/>
        </a:p>
      </dgm:t>
    </dgm:pt>
    <dgm:pt modelId="{0AF9B8E8-2094-470F-8B1F-67C013A838A6}" type="pres">
      <dgm:prSet presAssocID="{B81115B4-3EE7-4F90-A88D-52F14A0378A4}" presName="vertSpace2b" presStyleCnt="0"/>
      <dgm:spPr/>
      <dgm:t>
        <a:bodyPr/>
        <a:lstStyle/>
        <a:p>
          <a:endParaRPr lang="zh-CN" altLang="en-US"/>
        </a:p>
      </dgm:t>
    </dgm:pt>
  </dgm:ptLst>
  <dgm:cxnLst>
    <dgm:cxn modelId="{6447894A-4F0D-4C39-9D3E-8BE9D0523E92}" srcId="{77A8E7BE-F3CB-4008-8B0A-030417841D5F}" destId="{D634B0E9-E811-4997-AF49-E9264E5FE858}" srcOrd="0" destOrd="0" parTransId="{7FA16E09-9000-470C-A41B-4D8B366E6D83}" sibTransId="{62B54C93-AE53-43AA-BA5A-9D728E58DF2E}"/>
    <dgm:cxn modelId="{39250FD5-73CF-4516-8D3D-C345FB339C8C}" srcId="{D634B0E9-E811-4997-AF49-E9264E5FE858}" destId="{0B1A49D1-5C4F-4603-8F7D-7E486BFFB18C}" srcOrd="0" destOrd="0" parTransId="{D997E1CB-9926-40AC-835B-C703163A1F36}" sibTransId="{5DD2CFEA-E8F4-43F9-AF4B-F99E275FF12B}"/>
    <dgm:cxn modelId="{C5E606C9-1B64-4E16-8417-DA9F3EAD95B6}" srcId="{D634B0E9-E811-4997-AF49-E9264E5FE858}" destId="{F4804966-D448-4ECB-97FF-66E4AD834C68}" srcOrd="1" destOrd="0" parTransId="{841D3ACB-AECF-4D6A-BC70-C193D7EA43CF}" sibTransId="{BDC63DCD-7D5D-4087-A007-48CD9ECE0F27}"/>
    <dgm:cxn modelId="{656B98C5-71C9-4845-9809-F9E7512948DE}" srcId="{D634B0E9-E811-4997-AF49-E9264E5FE858}" destId="{CC3421C3-C3B1-437A-A43F-64CD1B354245}" srcOrd="2" destOrd="0" parTransId="{B96425CD-0C20-46B9-A96D-6847183A0783}" sibTransId="{B4A6AE06-AAC4-4701-8893-87D7153569E4}"/>
    <dgm:cxn modelId="{29ABFAE7-B89B-4A15-8214-D4E3C3713048}" srcId="{D634B0E9-E811-4997-AF49-E9264E5FE858}" destId="{B81115B4-3EE7-4F90-A88D-52F14A0378A4}" srcOrd="3" destOrd="0" parTransId="{B2CFD064-C7E4-476F-A4FF-47365B9602C0}" sibTransId="{2FD0BFCE-33F7-4F6F-A36F-4E3AB068D554}"/>
    <dgm:cxn modelId="{48943561-8827-4373-9710-482760490366}" type="presOf" srcId="{77A8E7BE-F3CB-4008-8B0A-030417841D5F}" destId="{31D6335A-E32E-4265-AA65-E71FA7C56125}" srcOrd="0" destOrd="0" presId="urn:microsoft.com/office/officeart/2008/layout/LinedList"/>
    <dgm:cxn modelId="{8D6BFBFE-FEAA-4F18-A0B3-EE4EF347EAD6}" type="presParOf" srcId="{31D6335A-E32E-4265-AA65-E71FA7C56125}" destId="{4791C161-7CFB-4087-A245-A956167A4424}" srcOrd="0" destOrd="0" presId="urn:microsoft.com/office/officeart/2008/layout/LinedList"/>
    <dgm:cxn modelId="{5BBCC137-BCC6-4F75-8BE4-5BF7FB8C9A81}" type="presParOf" srcId="{31D6335A-E32E-4265-AA65-E71FA7C56125}" destId="{A325CCFB-F12B-4F9F-A3B0-1C68771FD9BE}" srcOrd="1" destOrd="0" presId="urn:microsoft.com/office/officeart/2008/layout/LinedList"/>
    <dgm:cxn modelId="{390A5600-ABF6-4A73-B3C4-DA0765C7300E}" type="presParOf" srcId="{A325CCFB-F12B-4F9F-A3B0-1C68771FD9BE}" destId="{29E0F0F2-6A8D-4FD7-BC53-876797AD6899}" srcOrd="0" destOrd="1" presId="urn:microsoft.com/office/officeart/2008/layout/LinedList"/>
    <dgm:cxn modelId="{DA824249-AF9B-4474-B345-50086D6EFF04}" type="presOf" srcId="{D634B0E9-E811-4997-AF49-E9264E5FE858}" destId="{29E0F0F2-6A8D-4FD7-BC53-876797AD6899}" srcOrd="0" destOrd="0" presId="urn:microsoft.com/office/officeart/2008/layout/LinedList"/>
    <dgm:cxn modelId="{042CDF90-CBE1-43E1-8327-5951FB3DDFF9}" type="presParOf" srcId="{A325CCFB-F12B-4F9F-A3B0-1C68771FD9BE}" destId="{658604D8-A9AE-4910-BB0A-CECAB78B1C62}" srcOrd="1" destOrd="1" presId="urn:microsoft.com/office/officeart/2008/layout/LinedList"/>
    <dgm:cxn modelId="{9AECCDB0-A4EF-42EE-88AF-CEA685248199}" type="presParOf" srcId="{658604D8-A9AE-4910-BB0A-CECAB78B1C62}" destId="{06C23797-EBB1-485F-82EF-74480FB0B3FD}" srcOrd="0" destOrd="1" presId="urn:microsoft.com/office/officeart/2008/layout/LinedList"/>
    <dgm:cxn modelId="{69C6AC04-07E0-4F6D-BE65-5DE6AE6B2BCC}" type="presParOf" srcId="{658604D8-A9AE-4910-BB0A-CECAB78B1C62}" destId="{58625672-7666-4CA6-A8D2-7F555A8F82A8}" srcOrd="1" destOrd="1" presId="urn:microsoft.com/office/officeart/2008/layout/LinedList"/>
    <dgm:cxn modelId="{25E9686F-0602-4FB0-96B1-C8EDFEA3B830}" type="presParOf" srcId="{58625672-7666-4CA6-A8D2-7F555A8F82A8}" destId="{32E4F6B1-C6F0-4418-A45E-77CB485FFA12}" srcOrd="0" destOrd="1" presId="urn:microsoft.com/office/officeart/2008/layout/LinedList"/>
    <dgm:cxn modelId="{9E11BADA-5880-4F16-AB77-CAA0440F0C9C}" type="presParOf" srcId="{58625672-7666-4CA6-A8D2-7F555A8F82A8}" destId="{7DD190E1-15E8-445C-8802-5FFF3CBFF735}" srcOrd="1" destOrd="1" presId="urn:microsoft.com/office/officeart/2008/layout/LinedList"/>
    <dgm:cxn modelId="{15E3E11F-D42B-431A-B79A-AD73CBD1EC83}" type="presOf" srcId="{0B1A49D1-5C4F-4603-8F7D-7E486BFFB18C}" destId="{7DD190E1-15E8-445C-8802-5FFF3CBFF735}" srcOrd="0" destOrd="0" presId="urn:microsoft.com/office/officeart/2008/layout/LinedList"/>
    <dgm:cxn modelId="{0A28C43C-50B8-4D4C-85BC-B1F926CD2ACC}" type="presParOf" srcId="{58625672-7666-4CA6-A8D2-7F555A8F82A8}" destId="{364BE0A6-4ADA-493C-8222-1C8BA5110689}" srcOrd="2" destOrd="1" presId="urn:microsoft.com/office/officeart/2008/layout/LinedList"/>
    <dgm:cxn modelId="{C3D4A63F-D320-482F-8C6B-CAF94D72D46D}" type="presParOf" srcId="{658604D8-A9AE-4910-BB0A-CECAB78B1C62}" destId="{E4408640-AD76-49FD-AC97-20E22B152965}" srcOrd="2" destOrd="1" presId="urn:microsoft.com/office/officeart/2008/layout/LinedList"/>
    <dgm:cxn modelId="{FF515C26-3F08-495E-A575-ECCD024FE9B4}" type="presParOf" srcId="{658604D8-A9AE-4910-BB0A-CECAB78B1C62}" destId="{B7A289C6-C490-4DF4-8A17-9B68C8FB816B}" srcOrd="3" destOrd="1" presId="urn:microsoft.com/office/officeart/2008/layout/LinedList"/>
    <dgm:cxn modelId="{F6A71EEB-BF1E-4BC8-AAAE-E2BBB37EF377}" type="presParOf" srcId="{658604D8-A9AE-4910-BB0A-CECAB78B1C62}" destId="{3062E6C5-B92A-432C-9AE8-C4E6BE21D82E}" srcOrd="4" destOrd="1" presId="urn:microsoft.com/office/officeart/2008/layout/LinedList"/>
    <dgm:cxn modelId="{D98665DC-F5C4-4CFE-AD76-C9299CE83D0F}" type="presParOf" srcId="{3062E6C5-B92A-432C-9AE8-C4E6BE21D82E}" destId="{D0354758-0403-4953-A104-EFC30BF8C73B}" srcOrd="0" destOrd="4" presId="urn:microsoft.com/office/officeart/2008/layout/LinedList"/>
    <dgm:cxn modelId="{870F9158-96AF-4ECD-B349-CFF77C69D5F0}" type="presParOf" srcId="{3062E6C5-B92A-432C-9AE8-C4E6BE21D82E}" destId="{55CF66AC-654F-4983-BCD0-4D2678EBFDF0}" srcOrd="1" destOrd="4" presId="urn:microsoft.com/office/officeart/2008/layout/LinedList"/>
    <dgm:cxn modelId="{18E85232-AA20-49ED-A9E1-25C5F7B5B8FE}" type="presOf" srcId="{F4804966-D448-4ECB-97FF-66E4AD834C68}" destId="{55CF66AC-654F-4983-BCD0-4D2678EBFDF0}" srcOrd="0" destOrd="0" presId="urn:microsoft.com/office/officeart/2008/layout/LinedList"/>
    <dgm:cxn modelId="{743FA887-C9DD-4260-BDB0-A35D0F5AE602}" type="presParOf" srcId="{3062E6C5-B92A-432C-9AE8-C4E6BE21D82E}" destId="{8514E58C-7982-4E59-AB7C-8779A31AE6E1}" srcOrd="2" destOrd="4" presId="urn:microsoft.com/office/officeart/2008/layout/LinedList"/>
    <dgm:cxn modelId="{191F588D-A645-4335-AEFA-63DD7D519EEF}" type="presParOf" srcId="{658604D8-A9AE-4910-BB0A-CECAB78B1C62}" destId="{0A550263-7028-4287-8EE4-CD92213165AB}" srcOrd="5" destOrd="1" presId="urn:microsoft.com/office/officeart/2008/layout/LinedList"/>
    <dgm:cxn modelId="{AFAE5E57-17DC-4300-A3F4-D01F64FAB441}" type="presParOf" srcId="{658604D8-A9AE-4910-BB0A-CECAB78B1C62}" destId="{7EC753C6-122A-4A63-8C1F-1CF7B89E0292}" srcOrd="6" destOrd="1" presId="urn:microsoft.com/office/officeart/2008/layout/LinedList"/>
    <dgm:cxn modelId="{8F3DB8B4-C9F0-4033-8015-0A4B0C61689C}" type="presParOf" srcId="{658604D8-A9AE-4910-BB0A-CECAB78B1C62}" destId="{E6514D42-6FC0-4944-B01D-17D469C09098}" srcOrd="7" destOrd="1" presId="urn:microsoft.com/office/officeart/2008/layout/LinedList"/>
    <dgm:cxn modelId="{2A974E67-A0B5-4C57-ACA1-74BFEB9E1DB7}" type="presParOf" srcId="{E6514D42-6FC0-4944-B01D-17D469C09098}" destId="{2FB61794-883A-4195-9668-51D32B8D2145}" srcOrd="0" destOrd="7" presId="urn:microsoft.com/office/officeart/2008/layout/LinedList"/>
    <dgm:cxn modelId="{73850166-344C-4B13-8DB9-BE720A19D349}" type="presParOf" srcId="{E6514D42-6FC0-4944-B01D-17D469C09098}" destId="{60587A0B-EA63-4110-B16C-29F65C61C064}" srcOrd="1" destOrd="7" presId="urn:microsoft.com/office/officeart/2008/layout/LinedList"/>
    <dgm:cxn modelId="{8DA241D8-E5A5-4244-A09E-5CF74A5E68D4}" type="presOf" srcId="{CC3421C3-C3B1-437A-A43F-64CD1B354245}" destId="{60587A0B-EA63-4110-B16C-29F65C61C064}" srcOrd="0" destOrd="0" presId="urn:microsoft.com/office/officeart/2008/layout/LinedList"/>
    <dgm:cxn modelId="{33B95634-BCCF-48E1-A877-4C96CC836799}" type="presParOf" srcId="{E6514D42-6FC0-4944-B01D-17D469C09098}" destId="{9314F4A7-00F1-49A3-B67E-FFD82522CFAA}" srcOrd="2" destOrd="7" presId="urn:microsoft.com/office/officeart/2008/layout/LinedList"/>
    <dgm:cxn modelId="{77DF2A61-590B-4790-8B33-72C8EB93F062}" type="presParOf" srcId="{658604D8-A9AE-4910-BB0A-CECAB78B1C62}" destId="{E1AEF84F-9D1E-4F8C-91F7-9C6ACDAD9B35}" srcOrd="8" destOrd="1" presId="urn:microsoft.com/office/officeart/2008/layout/LinedList"/>
    <dgm:cxn modelId="{C2B7D2F3-5357-460E-8676-D939875DA0E3}" type="presParOf" srcId="{658604D8-A9AE-4910-BB0A-CECAB78B1C62}" destId="{51DAFC13-29EA-40FD-B72B-8832C53A9512}" srcOrd="9" destOrd="1" presId="urn:microsoft.com/office/officeart/2008/layout/LinedList"/>
    <dgm:cxn modelId="{7B6DEC7C-35AC-4CF8-A56C-55B8FAFE916D}" type="presParOf" srcId="{658604D8-A9AE-4910-BB0A-CECAB78B1C62}" destId="{D27DABB0-0900-42D4-9854-D4EA50C0F480}" srcOrd="10" destOrd="1" presId="urn:microsoft.com/office/officeart/2008/layout/LinedList"/>
    <dgm:cxn modelId="{866FEBB5-84F6-4D69-BFB1-954F6B9DBE0D}" type="presParOf" srcId="{D27DABB0-0900-42D4-9854-D4EA50C0F480}" destId="{FB8787F0-322B-4850-9DD4-8144261C8926}" srcOrd="0" destOrd="10" presId="urn:microsoft.com/office/officeart/2008/layout/LinedList"/>
    <dgm:cxn modelId="{1D7ED43A-6E59-4637-9374-78A9BB24CAB8}" type="presParOf" srcId="{D27DABB0-0900-42D4-9854-D4EA50C0F480}" destId="{70BDB3E5-4ED3-47B0-A545-69FA48D0F85A}" srcOrd="1" destOrd="10" presId="urn:microsoft.com/office/officeart/2008/layout/LinedList"/>
    <dgm:cxn modelId="{E0211BC4-C53B-4E4B-AA18-CF9ECAA2BF7C}" type="presOf" srcId="{B81115B4-3EE7-4F90-A88D-52F14A0378A4}" destId="{70BDB3E5-4ED3-47B0-A545-69FA48D0F85A}" srcOrd="0" destOrd="0" presId="urn:microsoft.com/office/officeart/2008/layout/LinedList"/>
    <dgm:cxn modelId="{945EA8B7-0635-4001-A7FE-9EF6EFEA8C6D}" type="presParOf" srcId="{D27DABB0-0900-42D4-9854-D4EA50C0F480}" destId="{F6966BB4-92D0-4B40-9A99-8C7F3783973E}" srcOrd="2" destOrd="10" presId="urn:microsoft.com/office/officeart/2008/layout/LinedList"/>
    <dgm:cxn modelId="{02942337-B0D0-4017-B499-313445497D50}" type="presParOf" srcId="{658604D8-A9AE-4910-BB0A-CECAB78B1C62}" destId="{9E23F873-D2AA-4E26-A664-29A93BD3A43B}" srcOrd="11" destOrd="1" presId="urn:microsoft.com/office/officeart/2008/layout/LinedList"/>
    <dgm:cxn modelId="{A59520FC-8825-449B-A698-6211BDCDC2D3}" type="presParOf" srcId="{658604D8-A9AE-4910-BB0A-CECAB78B1C62}" destId="{0AF9B8E8-2094-470F-8B1F-67C013A838A6}" srcOrd="12" destOrd="1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703627" cy="5223493"/>
        <a:chOff x="0" y="0"/>
        <a:chExt cx="10703627" cy="5223493"/>
      </a:xfrm>
    </dsp:grpSpPr>
    <dsp:sp modelId="{4791C161-7CFB-4087-A245-A956167A4424}">
      <dsp:nvSpPr>
        <dsp:cNvPr id="3" name="直接连接符 2"/>
        <dsp:cNvSpPr/>
      </dsp:nvSpPr>
      <dsp:spPr bwMode="white">
        <a:xfrm>
          <a:off x="0" y="0"/>
          <a:ext cx="10703627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Xfrm>
        <a:off x="0" y="0"/>
        <a:ext cx="10703627" cy="0"/>
      </dsp:txXfrm>
    </dsp:sp>
    <dsp:sp modelId="{29E0F0F2-6A8D-4FD7-BC53-876797AD6899}">
      <dsp:nvSpPr>
        <dsp:cNvPr id="4" name="矩形 3"/>
        <dsp:cNvSpPr/>
      </dsp:nvSpPr>
      <dsp:spPr bwMode="white">
        <a:xfrm>
          <a:off x="0" y="0"/>
          <a:ext cx="2140725" cy="52234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Tips</a:t>
          </a:r>
          <a:endParaRPr lang="zh-CN" altLang="en-US" sz="24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如何完善</a:t>
          </a:r>
          <a:endParaRPr lang="zh-CN" altLang="en-US" sz="24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0" y="0"/>
        <a:ext cx="2140725" cy="5223493"/>
      </dsp:txXfrm>
    </dsp:sp>
    <dsp:sp modelId="{7DD190E1-15E8-445C-8802-5FFF3CBFF735}">
      <dsp:nvSpPr>
        <dsp:cNvPr id="5" name="矩形 4"/>
        <dsp:cNvSpPr/>
      </dsp:nvSpPr>
      <dsp:spPr bwMode="white">
        <a:xfrm>
          <a:off x="2301280" y="61453"/>
          <a:ext cx="8402347" cy="122905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具备责任心，有完成任务的决心和信心</a:t>
          </a:r>
          <a:endParaRPr sz="2400">
            <a:solidFill>
              <a:schemeClr val="tx1"/>
            </a:solidFill>
          </a:endParaRPr>
        </a:p>
      </dsp:txBody>
      <dsp:txXfrm>
        <a:off x="2301280" y="61453"/>
        <a:ext cx="8402347" cy="1229057"/>
      </dsp:txXfrm>
    </dsp:sp>
    <dsp:sp modelId="{E4408640-AD76-49FD-AC97-20E22B152965}">
      <dsp:nvSpPr>
        <dsp:cNvPr id="6" name="直接连接符 5"/>
        <dsp:cNvSpPr/>
      </dsp:nvSpPr>
      <dsp:spPr bwMode="white">
        <a:xfrm>
          <a:off x="2140725" y="1290510"/>
          <a:ext cx="856290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1">
          <a:scrgbClr r="0" g="0" b="0"/>
        </a:effectRef>
        <a:fontRef idx="minor"/>
      </dsp:style>
      <dsp:txXfrm>
        <a:off x="2140725" y="1290510"/>
        <a:ext cx="8562902" cy="0"/>
      </dsp:txXfrm>
    </dsp:sp>
    <dsp:sp modelId="{55CF66AC-654F-4983-BCD0-4D2678EBFDF0}">
      <dsp:nvSpPr>
        <dsp:cNvPr id="7" name="矩形 6"/>
        <dsp:cNvSpPr/>
      </dsp:nvSpPr>
      <dsp:spPr bwMode="white">
        <a:xfrm>
          <a:off x="2301280" y="1351963"/>
          <a:ext cx="8402347" cy="122905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细致规划，整理</a:t>
          </a:r>
          <a:r>
            <a:rPr 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checklist</a:t>
          </a:r>
          <a:endParaRPr lang="zh-CN" altLang="en-US" sz="24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301280" y="1351963"/>
        <a:ext cx="8402347" cy="1229057"/>
      </dsp:txXfrm>
    </dsp:sp>
    <dsp:sp modelId="{0A550263-7028-4287-8EE4-CD92213165AB}">
      <dsp:nvSpPr>
        <dsp:cNvPr id="8" name="直接连接符 7"/>
        <dsp:cNvSpPr/>
      </dsp:nvSpPr>
      <dsp:spPr bwMode="white">
        <a:xfrm>
          <a:off x="2140725" y="2581020"/>
          <a:ext cx="856290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1">
          <a:scrgbClr r="0" g="0" b="0"/>
        </a:effectRef>
        <a:fontRef idx="minor"/>
      </dsp:style>
      <dsp:txXfrm>
        <a:off x="2140725" y="2581020"/>
        <a:ext cx="8562902" cy="0"/>
      </dsp:txXfrm>
    </dsp:sp>
    <dsp:sp modelId="{60587A0B-EA63-4110-B16C-29F65C61C064}">
      <dsp:nvSpPr>
        <dsp:cNvPr id="9" name="矩形 8"/>
        <dsp:cNvSpPr/>
      </dsp:nvSpPr>
      <dsp:spPr bwMode="white">
        <a:xfrm>
          <a:off x="2301280" y="2642473"/>
          <a:ext cx="8402347" cy="122905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借助外力 比如以前的做过的人</a:t>
          </a:r>
          <a:endParaRPr sz="2400">
            <a:solidFill>
              <a:schemeClr val="tx1"/>
            </a:solidFill>
          </a:endParaRPr>
        </a:p>
      </dsp:txBody>
      <dsp:txXfrm>
        <a:off x="2301280" y="2642473"/>
        <a:ext cx="8402347" cy="1229057"/>
      </dsp:txXfrm>
    </dsp:sp>
    <dsp:sp modelId="{E1AEF84F-9D1E-4F8C-91F7-9C6ACDAD9B35}">
      <dsp:nvSpPr>
        <dsp:cNvPr id="10" name="直接连接符 9"/>
        <dsp:cNvSpPr/>
      </dsp:nvSpPr>
      <dsp:spPr bwMode="white">
        <a:xfrm>
          <a:off x="2140725" y="3871530"/>
          <a:ext cx="856290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1">
          <a:scrgbClr r="0" g="0" b="0"/>
        </a:effectRef>
        <a:fontRef idx="minor"/>
      </dsp:style>
      <dsp:txXfrm>
        <a:off x="2140725" y="3871530"/>
        <a:ext cx="8562902" cy="0"/>
      </dsp:txXfrm>
    </dsp:sp>
    <dsp:sp modelId="{70BDB3E5-4ED3-47B0-A545-69FA48D0F85A}">
      <dsp:nvSpPr>
        <dsp:cNvPr id="11" name="矩形 10"/>
        <dsp:cNvSpPr/>
      </dsp:nvSpPr>
      <dsp:spPr bwMode="white">
        <a:xfrm>
          <a:off x="2301280" y="3932983"/>
          <a:ext cx="8402347" cy="122905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问老板</a:t>
          </a:r>
          <a:r>
            <a:rPr 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/</a:t>
          </a:r>
          <a:r>
            <a:rPr 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同事有没有建议</a:t>
          </a:r>
          <a:endParaRPr lang="zh-CN" altLang="en-US" sz="2400" b="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301280" y="3932983"/>
        <a:ext cx="8402347" cy="1229057"/>
      </dsp:txXfrm>
    </dsp:sp>
    <dsp:sp modelId="{9E23F873-D2AA-4E26-A664-29A93BD3A43B}">
      <dsp:nvSpPr>
        <dsp:cNvPr id="12" name="直接连接符 11"/>
        <dsp:cNvSpPr/>
      </dsp:nvSpPr>
      <dsp:spPr bwMode="white">
        <a:xfrm>
          <a:off x="2140725" y="5162040"/>
          <a:ext cx="856290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1">
          <a:scrgbClr r="0" g="0" b="0"/>
        </a:effectRef>
        <a:fontRef idx="minor"/>
      </dsp:style>
      <dsp:txXfrm>
        <a:off x="2140725" y="5162040"/>
        <a:ext cx="8562902" cy="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C0892-805D-4796-8580-6CC26F7308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87F6-72FC-45BD-B20E-CC41820A44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问题：依赖性太强，希望有人手把手教，不自信，权责意识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CN" altLang="zh-CN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2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A72FEC-ED47-4473-96CD-43EE5DF2F2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A72FEC-ED47-4473-96CD-43EE5DF2F2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5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6.xml"/><Relationship Id="rId3" Type="http://schemas.openxmlformats.org/officeDocument/2006/relationships/tags" Target="../tags/tag17.xml"/><Relationship Id="rId2" Type="http://schemas.openxmlformats.org/officeDocument/2006/relationships/image" Target="../media/image7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8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image" Target="../media/image12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28.xml"/><Relationship Id="rId3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www.sentuxueyuan.com/?c=kepool&amp;m=zcminute&amp;yid=134&amp;pid=11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23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tags" Target="../tags/tag9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4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sp>
        <p:nvSpPr>
          <p:cNvPr id="3" name="文本框 46"/>
          <p:cNvSpPr txBox="1"/>
          <p:nvPr/>
        </p:nvSpPr>
        <p:spPr>
          <a:xfrm>
            <a:off x="1790065" y="2063115"/>
            <a:ext cx="79597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第 七 章</a:t>
            </a:r>
            <a:endParaRPr lang="zh-CN" altLang="en-US" sz="5400" b="1" dirty="0">
              <a:solidFill>
                <a:srgbClr val="3F4358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《职场适应与权益保护》</a:t>
            </a:r>
            <a:endParaRPr lang="zh-CN" altLang="en-US" sz="5400" b="1" dirty="0">
              <a:solidFill>
                <a:srgbClr val="3F4358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39520" y="2069465"/>
            <a:ext cx="52355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等待被教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39520" y="3011805"/>
            <a:ext cx="52355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缺乏迁移思维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239520" y="3954145"/>
            <a:ext cx="52355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以观点为事实，目标意识缺乏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39520" y="4896485"/>
            <a:ext cx="626999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绝对化、单一化的评判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915785" y="2069465"/>
            <a:ext cx="617601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解决工作问题，履行权责</a:t>
            </a:r>
            <a:endParaRPr lang="zh-CN" altLang="en-US" sz="28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915785" y="3060700"/>
            <a:ext cx="47942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换位思考</a:t>
            </a:r>
            <a:endParaRPr lang="zh-CN" altLang="en-US" sz="28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915785" y="4051935"/>
            <a:ext cx="47942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客观事实</a:t>
            </a:r>
            <a:endParaRPr lang="zh-CN" altLang="en-US" sz="28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6915785" y="5003165"/>
            <a:ext cx="47942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endParaRPr lang="zh-CN" altLang="en-US" sz="28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象牙塔到格子间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04440" y="2320925"/>
            <a:ext cx="23406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02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42022" y="3003460"/>
            <a:ext cx="55484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职场意识与能力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2490" y="799465"/>
            <a:ext cx="985393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zh-CN" altLang="sv-SE" sz="24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sv-SE" altLang="zh-CN" sz="24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超级实习生</a:t>
            </a:r>
            <a:endParaRPr lang="en-US" altLang="zh-CN" sz="24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36" y="-163720"/>
            <a:ext cx="2264072" cy="20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2490" y="1410335"/>
            <a:ext cx="10619105" cy="493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背景：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是一名实习生，在一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公司总部的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交流公关部工作(communication department)。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公司总部在纽约，中国区的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总部在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上海，在广州和北京还有办公室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，全国总共有员工100+人，其中70%在上海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。两周后，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要开一个大中华区视屏电话会议，纽约总部也会参与，公关部负责了此次会议的安排工作。你作为公关部实习生，需要协助经理进行会议行政事务安排，具体涉及到：确定会议具体时间、会场准备、会议相关准备、员工通知这几项工作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要求：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 eaLnBrk="1" fontAlgn="auto" hangingPunct="1">
              <a:lnSpc>
                <a:spcPct val="150000"/>
              </a:lnSpc>
              <a:spcBef>
                <a:spcPct val="15000"/>
              </a:spcBef>
              <a:buClrTx/>
              <a:buSzTx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小组为单位，进行10分钟小组讨论，列做出一个Checklist，列出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你要做好以上工作，需要考虑哪些要点，需要哪些准备和沟通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职场意识与能力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850619" y="1313370"/>
          <a:ext cx="10703627" cy="522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职场意识与能力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>
            <p:custDataLst>
              <p:tags r:id="rId1"/>
            </p:custDataLst>
          </p:nvPr>
        </p:nvSpPr>
        <p:spPr>
          <a:xfrm>
            <a:off x="3300095" y="2723515"/>
            <a:ext cx="2346325" cy="1411605"/>
          </a:xfrm>
          <a:prstGeom prst="round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责任意识</a:t>
            </a:r>
            <a:endParaRPr lang="zh-CN" altLang="en-US" sz="3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6517005" y="2723515"/>
            <a:ext cx="2346325" cy="1411605"/>
          </a:xfrm>
          <a:prstGeom prst="round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细节意识</a:t>
            </a:r>
            <a:endParaRPr lang="zh-CN" altLang="en-US" sz="3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职场意识与能力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>
            <a:spLocks noChangeArrowheads="1"/>
          </p:cNvSpPr>
          <p:nvPr/>
        </p:nvSpPr>
        <p:spPr bwMode="auto">
          <a:xfrm>
            <a:off x="2124650" y="1693632"/>
            <a:ext cx="3429483" cy="37446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1</a:t>
            </a:r>
            <a:r>
              <a:rPr lang="zh-CN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、学会倾听</a:t>
            </a:r>
            <a:endParaRPr lang="en-US" altLang="zh-CN" sz="3200" b="1" spc="3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、学会提问</a:t>
            </a:r>
            <a:endParaRPr lang="en-US" altLang="zh-CN" sz="3200" b="1" spc="3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</a:t>
            </a:r>
            <a:r>
              <a:rPr lang="zh-CN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、学会观察</a:t>
            </a:r>
            <a:endParaRPr lang="en-US" altLang="zh-CN" sz="3200" b="1" spc="3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4</a:t>
            </a:r>
            <a:r>
              <a:rPr lang="zh-CN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、学会欣赏</a:t>
            </a:r>
            <a:endParaRPr lang="en-US" altLang="zh-CN" sz="3200" b="1" spc="3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5</a:t>
            </a:r>
            <a:r>
              <a:rPr lang="zh-CN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、给出建议</a:t>
            </a:r>
            <a:endParaRPr lang="zh-CN" altLang="en-US" sz="3200" b="1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 descr="千库网_扁平化商务办公职业装人物商业交流场景元素_元素编号1166546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0933" y="1456267"/>
            <a:ext cx="4487333" cy="448733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306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职场沟通技巧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95" y="2321004"/>
            <a:ext cx="2238351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03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46187" y="3005365"/>
            <a:ext cx="55484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就业协议书签署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94224" y="2219840"/>
            <a:ext cx="6217920" cy="3055620"/>
            <a:chOff x="1237240" y="2183938"/>
            <a:chExt cx="7862403" cy="2401347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3967768" y="-546590"/>
              <a:ext cx="2401347" cy="7862403"/>
              <a:chOff x="1127415" y="3456779"/>
              <a:chExt cx="2401347" cy="7862403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1127415" y="3456779"/>
                <a:ext cx="2401347" cy="786240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1851274" y="3457045"/>
                <a:ext cx="719892" cy="5925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585716" y="2350254"/>
              <a:ext cx="6461271" cy="21767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就业协议书是《全国普通高等学校毕业生就业协议书》的简称，它是明确毕业生、用人单位在毕业生就业工作中的权利和义务的书面表现形式，能解决应届毕业生户籍、档案、保险、公积金等一系列相关问题。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53060" y="320040"/>
            <a:ext cx="2608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什么是就业协议书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0306733" y="3108960"/>
            <a:ext cx="1481407" cy="1405890"/>
          </a:xfrm>
          <a:prstGeom prst="roundRect">
            <a:avLst/>
          </a:prstGeom>
          <a:solidFill>
            <a:srgbClr val="224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defRPr/>
            </a:pPr>
            <a:r>
              <a:rPr lang="zh-CN" altLang="en-US" sz="2800" dirty="0">
                <a:solidFill>
                  <a:prstClr val="white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就业</a:t>
            </a:r>
            <a:endParaRPr lang="zh-CN" altLang="en-US" sz="2800" dirty="0">
              <a:solidFill>
                <a:prstClr val="white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  <a:p>
            <a:pPr lvl="0" algn="ctr">
              <a:defRPr/>
            </a:pPr>
            <a:r>
              <a:rPr lang="zh-CN" altLang="en-US" sz="2800" dirty="0">
                <a:solidFill>
                  <a:prstClr val="white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协议</a:t>
            </a:r>
            <a:endParaRPr lang="zh-CN" altLang="en-US" sz="2800" dirty="0">
              <a:solidFill>
                <a:prstClr val="white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1752600"/>
            <a:ext cx="3910965" cy="3910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918075" y="1544320"/>
            <a:ext cx="6783705" cy="4356737"/>
            <a:chOff x="1189866" y="2421642"/>
            <a:chExt cx="7862693" cy="2159675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4041375" y="-429867"/>
              <a:ext cx="2159675" cy="7862693"/>
              <a:chOff x="1131383" y="3409405"/>
              <a:chExt cx="2159675" cy="7862693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1131383" y="3409405"/>
                <a:ext cx="2159675" cy="786269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1851274" y="3457045"/>
                <a:ext cx="719892" cy="5925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641652" y="2585870"/>
              <a:ext cx="6959094" cy="18307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就业协议书虽然不等同于劳动合同，但在大学生毕业的关键时期，可以一定程度上保障毕业生的相关权益。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协议书是毕业生与用人单位建立就业关系的正式凭证，也是毕业生毕业后到人事、教育等部门办理就业报到手续的必备材料之一，因此，毕业生必须妥善保管。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就业协议书一旦签署，就意味着大学生第一份工作就基本确定，因此，应届毕业生要特别注意签约事项。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1544408"/>
            <a:ext cx="4131945" cy="41319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3060" y="320040"/>
            <a:ext cx="2608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就业协议书的价值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53060" y="320040"/>
            <a:ext cx="3624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签署就业协议书的注意事项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954622" y="2979473"/>
            <a:ext cx="1373416" cy="1373416"/>
          </a:xfrm>
          <a:prstGeom prst="roundRect">
            <a:avLst/>
          </a:prstGeom>
          <a:solidFill>
            <a:srgbClr val="224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注意事项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335530" y="1690473"/>
            <a:ext cx="5988050" cy="1057909"/>
            <a:chOff x="-1829969" y="3740150"/>
            <a:chExt cx="7711609" cy="1020253"/>
          </a:xfrm>
        </p:grpSpPr>
        <p:sp>
          <p:nvSpPr>
            <p:cNvPr id="52" name="矩形 51"/>
            <p:cNvSpPr/>
            <p:nvPr/>
          </p:nvSpPr>
          <p:spPr>
            <a:xfrm>
              <a:off x="-1829969" y="3959388"/>
              <a:ext cx="7711609" cy="8010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核对身份、确保权益：要看填写的用人单位名称是否与单位的有效印鉴名称一致，如不一致，协议无效。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59485" y="2823553"/>
            <a:ext cx="6233795" cy="1057909"/>
            <a:chOff x="-2146448" y="3740150"/>
            <a:chExt cx="8028088" cy="1020254"/>
          </a:xfrm>
        </p:grpSpPr>
        <p:sp>
          <p:nvSpPr>
            <p:cNvPr id="54" name="矩形 53"/>
            <p:cNvSpPr/>
            <p:nvPr/>
          </p:nvSpPr>
          <p:spPr>
            <a:xfrm>
              <a:off x="-2146448" y="3959388"/>
              <a:ext cx="8028088" cy="8010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留意试用期条款：根据就业合同期的长度，可以从1―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6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个月不等</a:t>
              </a:r>
              <a:r>
                <a:rPr kumimoji="0" lang="zh-CN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，</a:t>
              </a: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国家机关、高校、研究所一般采用见习期，通常为一年。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87830" y="4124085"/>
            <a:ext cx="5505450" cy="1058048"/>
            <a:chOff x="-1208461" y="3740150"/>
            <a:chExt cx="7090101" cy="1020387"/>
          </a:xfrm>
        </p:grpSpPr>
        <p:sp>
          <p:nvSpPr>
            <p:cNvPr id="57" name="矩形 56"/>
            <p:cNvSpPr/>
            <p:nvPr/>
          </p:nvSpPr>
          <p:spPr>
            <a:xfrm>
              <a:off x="-1208461" y="3959522"/>
              <a:ext cx="7090101" cy="8010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权衡违约金：学生应在协商中力争取消违约金或将违约金降到最低，通常违约金不得超过5000元。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278256" y="5197577"/>
            <a:ext cx="7045324" cy="1057909"/>
            <a:chOff x="-3191562" y="3740150"/>
            <a:chExt cx="9073202" cy="1020254"/>
          </a:xfrm>
        </p:grpSpPr>
        <p:sp>
          <p:nvSpPr>
            <p:cNvPr id="60" name="矩形 59"/>
            <p:cNvSpPr/>
            <p:nvPr/>
          </p:nvSpPr>
          <p:spPr>
            <a:xfrm>
              <a:off x="-3191562" y="3959388"/>
              <a:ext cx="9073202" cy="8010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500000000000000" pitchFamily="34" charset="-122"/>
                  <a:ea typeface="思源黑体 CN Normal" panose="020B0500000000000000" pitchFamily="34" charset="-122"/>
                  <a:sym typeface="思源黑体 CN Normal" panose="020B0500000000000000" pitchFamily="34" charset="-122"/>
                </a:rPr>
                <a:t>善用备注栏：毕业生可将签约前达成的休假、住房、保险等福利待遇在备注栏中说明，如发生纠纷，可以此维护自己合法权利。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876030" y="3348681"/>
            <a:ext cx="635000" cy="635000"/>
            <a:chOff x="7323781" y="3369962"/>
            <a:chExt cx="617838" cy="617838"/>
          </a:xfrm>
          <a:solidFill>
            <a:srgbClr val="224477"/>
          </a:solidFill>
        </p:grpSpPr>
        <p:sp>
          <p:nvSpPr>
            <p:cNvPr id="62" name="矩形: 圆角 61"/>
            <p:cNvSpPr/>
            <p:nvPr/>
          </p:nvSpPr>
          <p:spPr>
            <a:xfrm>
              <a:off x="7323781" y="3369962"/>
              <a:ext cx="617838" cy="61783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7467882" y="3506571"/>
              <a:ext cx="329636" cy="344620"/>
            </a:xfrm>
            <a:custGeom>
              <a:avLst/>
              <a:gdLst>
                <a:gd name="T0" fmla="*/ 2147483646 w 581"/>
                <a:gd name="T1" fmla="*/ 2147483646 h 609"/>
                <a:gd name="T2" fmla="*/ 2147483646 w 581"/>
                <a:gd name="T3" fmla="*/ 2147483646 h 609"/>
                <a:gd name="T4" fmla="*/ 2147483646 w 581"/>
                <a:gd name="T5" fmla="*/ 2147483646 h 609"/>
                <a:gd name="T6" fmla="*/ 2147483646 w 581"/>
                <a:gd name="T7" fmla="*/ 2147483646 h 609"/>
                <a:gd name="T8" fmla="*/ 2147483646 w 581"/>
                <a:gd name="T9" fmla="*/ 2147483646 h 609"/>
                <a:gd name="T10" fmla="*/ 2147483646 w 581"/>
                <a:gd name="T11" fmla="*/ 2147483646 h 609"/>
                <a:gd name="T12" fmla="*/ 2147483646 w 581"/>
                <a:gd name="T13" fmla="*/ 2147483646 h 609"/>
                <a:gd name="T14" fmla="*/ 2147483646 w 581"/>
                <a:gd name="T15" fmla="*/ 2147483646 h 609"/>
                <a:gd name="T16" fmla="*/ 2147483646 w 581"/>
                <a:gd name="T17" fmla="*/ 2147483646 h 609"/>
                <a:gd name="T18" fmla="*/ 2147483646 w 581"/>
                <a:gd name="T19" fmla="*/ 2147483646 h 609"/>
                <a:gd name="T20" fmla="*/ 2147483646 w 581"/>
                <a:gd name="T21" fmla="*/ 2147483646 h 609"/>
                <a:gd name="T22" fmla="*/ 0 w 581"/>
                <a:gd name="T23" fmla="*/ 2147483646 h 609"/>
                <a:gd name="T24" fmla="*/ 2147483646 w 581"/>
                <a:gd name="T25" fmla="*/ 2147483646 h 609"/>
                <a:gd name="T26" fmla="*/ 2147483646 w 581"/>
                <a:gd name="T27" fmla="*/ 2147483646 h 609"/>
                <a:gd name="T28" fmla="*/ 2147483646 w 581"/>
                <a:gd name="T29" fmla="*/ 2147483646 h 609"/>
                <a:gd name="T30" fmla="*/ 2147483646 w 581"/>
                <a:gd name="T31" fmla="*/ 2147483646 h 609"/>
                <a:gd name="T32" fmla="*/ 2147483646 w 581"/>
                <a:gd name="T33" fmla="*/ 2147483646 h 609"/>
                <a:gd name="T34" fmla="*/ 2147483646 w 581"/>
                <a:gd name="T35" fmla="*/ 2147483646 h 609"/>
                <a:gd name="T36" fmla="*/ 2147483646 w 581"/>
                <a:gd name="T37" fmla="*/ 2147483646 h 609"/>
                <a:gd name="T38" fmla="*/ 2147483646 w 581"/>
                <a:gd name="T39" fmla="*/ 2147483646 h 609"/>
                <a:gd name="T40" fmla="*/ 2147483646 w 581"/>
                <a:gd name="T41" fmla="*/ 2147483646 h 609"/>
                <a:gd name="T42" fmla="*/ 2147483646 w 581"/>
                <a:gd name="T43" fmla="*/ 2147483646 h 609"/>
                <a:gd name="T44" fmla="*/ 2147483646 w 581"/>
                <a:gd name="T45" fmla="*/ 2147483646 h 609"/>
                <a:gd name="T46" fmla="*/ 2147483646 w 581"/>
                <a:gd name="T47" fmla="*/ 2147483646 h 609"/>
                <a:gd name="T48" fmla="*/ 2147483646 w 581"/>
                <a:gd name="T49" fmla="*/ 2147483646 h 609"/>
                <a:gd name="T50" fmla="*/ 2147483646 w 581"/>
                <a:gd name="T51" fmla="*/ 2147483646 h 609"/>
                <a:gd name="T52" fmla="*/ 2147483646 w 581"/>
                <a:gd name="T53" fmla="*/ 2147483646 h 609"/>
                <a:gd name="T54" fmla="*/ 2147483646 w 581"/>
                <a:gd name="T55" fmla="*/ 2147483646 h 609"/>
                <a:gd name="T56" fmla="*/ 2147483646 w 581"/>
                <a:gd name="T57" fmla="*/ 2147483646 h 609"/>
                <a:gd name="T58" fmla="*/ 2147483646 w 581"/>
                <a:gd name="T59" fmla="*/ 2147483646 h 609"/>
                <a:gd name="T60" fmla="*/ 2147483646 w 581"/>
                <a:gd name="T61" fmla="*/ 2147483646 h 609"/>
                <a:gd name="T62" fmla="*/ 2147483646 w 581"/>
                <a:gd name="T63" fmla="*/ 2147483646 h 609"/>
                <a:gd name="T64" fmla="*/ 2147483646 w 581"/>
                <a:gd name="T65" fmla="*/ 2147483646 h 609"/>
                <a:gd name="T66" fmla="*/ 2147483646 w 581"/>
                <a:gd name="T67" fmla="*/ 2147483646 h 609"/>
                <a:gd name="T68" fmla="*/ 2147483646 w 581"/>
                <a:gd name="T69" fmla="*/ 2147483646 h 609"/>
                <a:gd name="T70" fmla="*/ 2147483646 w 581"/>
                <a:gd name="T71" fmla="*/ 2147483646 h 609"/>
                <a:gd name="T72" fmla="*/ 2147483646 w 581"/>
                <a:gd name="T73" fmla="*/ 2147483646 h 609"/>
                <a:gd name="T74" fmla="*/ 2147483646 w 581"/>
                <a:gd name="T75" fmla="*/ 2147483646 h 609"/>
                <a:gd name="T76" fmla="*/ 2147483646 w 581"/>
                <a:gd name="T77" fmla="*/ 2147483646 h 609"/>
                <a:gd name="T78" fmla="*/ 2147483646 w 581"/>
                <a:gd name="T79" fmla="*/ 2147483646 h 609"/>
                <a:gd name="T80" fmla="*/ 2147483646 w 581"/>
                <a:gd name="T81" fmla="*/ 0 h 609"/>
                <a:gd name="T82" fmla="*/ 2147483646 w 581"/>
                <a:gd name="T83" fmla="*/ 2147483646 h 609"/>
                <a:gd name="T84" fmla="*/ 2147483646 w 581"/>
                <a:gd name="T85" fmla="*/ 2147483646 h 609"/>
                <a:gd name="T86" fmla="*/ 2147483646 w 581"/>
                <a:gd name="T87" fmla="*/ 2147483646 h 609"/>
                <a:gd name="T88" fmla="*/ 2147483646 w 581"/>
                <a:gd name="T89" fmla="*/ 0 h 609"/>
                <a:gd name="T90" fmla="*/ 2147483646 w 581"/>
                <a:gd name="T91" fmla="*/ 2147483646 h 609"/>
                <a:gd name="T92" fmla="*/ 2147483646 w 581"/>
                <a:gd name="T93" fmla="*/ 2147483646 h 609"/>
                <a:gd name="T94" fmla="*/ 2147483646 w 581"/>
                <a:gd name="T95" fmla="*/ 2147483646 h 609"/>
                <a:gd name="T96" fmla="*/ 2147483646 w 581"/>
                <a:gd name="T97" fmla="*/ 0 h 609"/>
                <a:gd name="T98" fmla="*/ 2147483646 w 581"/>
                <a:gd name="T99" fmla="*/ 214748364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583930" y="1636536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583930" y="5197578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04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504430" y="4006711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504430" y="2706535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7" grpId="0" bldLvl="0" animBg="1"/>
      <p:bldP spid="64" grpId="0"/>
      <p:bldP spid="65" grpId="0"/>
      <p:bldP spid="66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A-文本框 8"/>
          <p:cNvSpPr txBox="1"/>
          <p:nvPr userDrawn="1">
            <p:custDataLst>
              <p:tags r:id="rId1"/>
            </p:custDataLst>
          </p:nvPr>
        </p:nvSpPr>
        <p:spPr>
          <a:xfrm>
            <a:off x="4488180" y="481330"/>
            <a:ext cx="320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600" dirty="0">
                <a:solidFill>
                  <a:srgbClr val="2244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课程学习路线图</a:t>
            </a:r>
            <a:endParaRPr lang="zh-CN" altLang="en-US" sz="2800" spc="600" dirty="0">
              <a:solidFill>
                <a:srgbClr val="224477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636365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7694080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320675" y="3524885"/>
            <a:ext cx="11503025" cy="437515"/>
            <a:chOff x="534438" y="3368953"/>
            <a:chExt cx="10944224" cy="438144"/>
          </a:xfrm>
          <a:solidFill>
            <a:srgbClr val="224477"/>
          </a:solidFill>
        </p:grpSpPr>
        <p:sp>
          <p:nvSpPr>
            <p:cNvPr id="63" name="矩形 62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65" name="矩形 64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72" name="肘形连接符 71"/>
          <p:cNvCxnSpPr/>
          <p:nvPr/>
        </p:nvCxnSpPr>
        <p:spPr>
          <a:xfrm rot="5400000" flipH="1" flipV="1">
            <a:off x="760979" y="2781061"/>
            <a:ext cx="962299" cy="29125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720241" y="3407836"/>
            <a:ext cx="750223" cy="675904"/>
            <a:chOff x="1024025" y="3090803"/>
            <a:chExt cx="750984" cy="676392"/>
          </a:xfrm>
          <a:solidFill>
            <a:srgbClr val="414455"/>
          </a:solidFill>
        </p:grpSpPr>
        <p:sp>
          <p:nvSpPr>
            <p:cNvPr id="74" name="六边形 7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64"/>
            <p:cNvSpPr txBox="1"/>
            <p:nvPr/>
          </p:nvSpPr>
          <p:spPr>
            <a:xfrm>
              <a:off x="1024025" y="3298193"/>
              <a:ext cx="750984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文本框 66"/>
          <p:cNvSpPr txBox="1"/>
          <p:nvPr/>
        </p:nvSpPr>
        <p:spPr>
          <a:xfrm>
            <a:off x="1388110" y="1543050"/>
            <a:ext cx="2286000" cy="1461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。第一章《就业指导概述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》就业趋势与就业意识唤醒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建立整体策略意识，唤醒沉睡就业意识，透析升学出国现状，熟悉双重保险策略。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9" name="肘形连接符 78"/>
          <p:cNvCxnSpPr/>
          <p:nvPr/>
        </p:nvCxnSpPr>
        <p:spPr>
          <a:xfrm rot="5400000" flipH="1" flipV="1">
            <a:off x="3339389" y="2781056"/>
            <a:ext cx="962305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3356117" y="3407834"/>
            <a:ext cx="700281" cy="675903"/>
            <a:chOff x="1082183" y="3090803"/>
            <a:chExt cx="700992" cy="676392"/>
          </a:xfrm>
          <a:solidFill>
            <a:srgbClr val="414455"/>
          </a:solidFill>
        </p:grpSpPr>
        <p:sp>
          <p:nvSpPr>
            <p:cNvPr id="81" name="六边形 8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72"/>
            <p:cNvSpPr txBox="1"/>
            <p:nvPr/>
          </p:nvSpPr>
          <p:spPr>
            <a:xfrm>
              <a:off x="1082183" y="3298193"/>
              <a:ext cx="70099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文本框 75"/>
          <p:cNvSpPr txBox="1"/>
          <p:nvPr/>
        </p:nvSpPr>
        <p:spPr>
          <a:xfrm>
            <a:off x="3966210" y="1438910"/>
            <a:ext cx="2239645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第三章《大学生求职准备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》目标制定与计划实施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学习“项目管理”思维，评估求职目标与准备情况，初步制定实习、就业投递计划，深度挖掘背景经历。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6" name="肘形连接符 85"/>
          <p:cNvCxnSpPr/>
          <p:nvPr/>
        </p:nvCxnSpPr>
        <p:spPr>
          <a:xfrm rot="5400000" flipH="1" flipV="1">
            <a:off x="5917172" y="2781059"/>
            <a:ext cx="962306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5879703" y="3407834"/>
            <a:ext cx="680726" cy="675903"/>
            <a:chOff x="1027931" y="3090803"/>
            <a:chExt cx="681417" cy="676392"/>
          </a:xfrm>
          <a:solidFill>
            <a:srgbClr val="414455"/>
          </a:solidFill>
        </p:grpSpPr>
        <p:sp>
          <p:nvSpPr>
            <p:cNvPr id="88" name="六边形 8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79"/>
            <p:cNvSpPr txBox="1"/>
            <p:nvPr/>
          </p:nvSpPr>
          <p:spPr>
            <a:xfrm>
              <a:off x="1027931" y="3298193"/>
              <a:ext cx="681417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文本框 82"/>
          <p:cNvSpPr txBox="1"/>
          <p:nvPr/>
        </p:nvSpPr>
        <p:spPr>
          <a:xfrm>
            <a:off x="6543675" y="1494790"/>
            <a:ext cx="2353310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第五章《大学生求职准备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》半结构化面试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熟悉校招单面经典流程，换位思考面试官考核逻辑，精心准备面试自我介绍，了解高频单面问题回答思路。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3" name="肘形连接符 92"/>
          <p:cNvCxnSpPr/>
          <p:nvPr/>
        </p:nvCxnSpPr>
        <p:spPr>
          <a:xfrm rot="5400000" flipH="1" flipV="1">
            <a:off x="8494953" y="2781058"/>
            <a:ext cx="962305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8469279" y="3407834"/>
            <a:ext cx="719351" cy="675903"/>
            <a:chOff x="1039738" y="3090803"/>
            <a:chExt cx="720080" cy="676392"/>
          </a:xfrm>
          <a:solidFill>
            <a:srgbClr val="414455"/>
          </a:solidFill>
        </p:grpSpPr>
        <p:sp>
          <p:nvSpPr>
            <p:cNvPr id="95" name="六边形 9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3"/>
              <a:ext cx="720080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07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9" name="文本框 89"/>
          <p:cNvSpPr txBox="1"/>
          <p:nvPr/>
        </p:nvSpPr>
        <p:spPr>
          <a:xfrm>
            <a:off x="9121775" y="1494790"/>
            <a:ext cx="2211705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第七章《职场适应与权益保护》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明确校招实习价值意义，分析象牙塔到格子间思维差异。了解就业协议事项，熟悉毕业流程手续，案例学习劳动法规。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rot="16200000" flipH="1">
            <a:off x="1953194" y="4516572"/>
            <a:ext cx="1156919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2041166" y="3407834"/>
            <a:ext cx="700279" cy="675903"/>
            <a:chOff x="1056092" y="3090803"/>
            <a:chExt cx="700988" cy="676392"/>
          </a:xfrm>
          <a:solidFill>
            <a:srgbClr val="414455"/>
          </a:solidFill>
        </p:grpSpPr>
        <p:sp>
          <p:nvSpPr>
            <p:cNvPr id="102" name="六边形 10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文本框 93"/>
            <p:cNvSpPr txBox="1"/>
            <p:nvPr/>
          </p:nvSpPr>
          <p:spPr>
            <a:xfrm>
              <a:off x="105609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文本框 96"/>
          <p:cNvSpPr txBox="1"/>
          <p:nvPr/>
        </p:nvSpPr>
        <p:spPr>
          <a:xfrm>
            <a:off x="2677160" y="4529455"/>
            <a:ext cx="214757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第二章《就业指导概述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》就业信息搜索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学习通用型信息搜索策略、搜索渠道，了解生涯规划决策方法，为目标制定与计划实施建立良好基础。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7" name="肘形连接符 106"/>
          <p:cNvCxnSpPr/>
          <p:nvPr/>
        </p:nvCxnSpPr>
        <p:spPr>
          <a:xfrm rot="16200000" flipH="1">
            <a:off x="4530971" y="4516570"/>
            <a:ext cx="1156919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4632177" y="3407834"/>
            <a:ext cx="700279" cy="675903"/>
            <a:chOff x="1069340" y="3090803"/>
            <a:chExt cx="700989" cy="676392"/>
          </a:xfrm>
          <a:solidFill>
            <a:srgbClr val="414455"/>
          </a:solidFill>
        </p:grpSpPr>
        <p:sp>
          <p:nvSpPr>
            <p:cNvPr id="109" name="六边形 10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1"/>
            <p:cNvSpPr txBox="1"/>
            <p:nvPr/>
          </p:nvSpPr>
          <p:spPr>
            <a:xfrm>
              <a:off x="1069340" y="3298193"/>
              <a:ext cx="700989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en-US" altLang="zh-CN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文本框 104"/>
          <p:cNvSpPr txBox="1"/>
          <p:nvPr/>
        </p:nvSpPr>
        <p:spPr>
          <a:xfrm>
            <a:off x="5220970" y="4529455"/>
            <a:ext cx="22586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第四章《大学生求职准备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》网申、简历技巧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了解网申、简历校招筛选标准，掌握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分析关键技巧，建立专属简历核心概念，完成实用优质简历书写。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4" name="肘形连接符 113"/>
          <p:cNvCxnSpPr/>
          <p:nvPr/>
        </p:nvCxnSpPr>
        <p:spPr>
          <a:xfrm rot="16200000" flipH="1">
            <a:off x="71087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7194659" y="3407834"/>
            <a:ext cx="700279" cy="675903"/>
            <a:chOff x="1054022" y="3090803"/>
            <a:chExt cx="700988" cy="676392"/>
          </a:xfrm>
          <a:solidFill>
            <a:srgbClr val="414455"/>
          </a:solidFill>
        </p:grpSpPr>
        <p:sp>
          <p:nvSpPr>
            <p:cNvPr id="116" name="六边形 11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08"/>
            <p:cNvSpPr txBox="1"/>
            <p:nvPr/>
          </p:nvSpPr>
          <p:spPr>
            <a:xfrm>
              <a:off x="105402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06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文本框 111"/>
          <p:cNvSpPr txBox="1"/>
          <p:nvPr/>
        </p:nvSpPr>
        <p:spPr>
          <a:xfrm>
            <a:off x="7832725" y="4529455"/>
            <a:ext cx="238125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第六章《大学生求职准备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》小组面试技巧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了解群面常见考核形式，熟悉经典群面考核题型，掌握无领导小组通用角色，体验群体面试精彩瞬间。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764112" y="3407834"/>
            <a:ext cx="681472" cy="675903"/>
            <a:chOff x="1045689" y="3090803"/>
            <a:chExt cx="682162" cy="676392"/>
          </a:xfrm>
          <a:solidFill>
            <a:srgbClr val="414455"/>
          </a:solidFill>
        </p:grpSpPr>
        <p:sp>
          <p:nvSpPr>
            <p:cNvPr id="122" name="六边形 12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文本框 114"/>
            <p:cNvSpPr txBox="1"/>
            <p:nvPr/>
          </p:nvSpPr>
          <p:spPr>
            <a:xfrm>
              <a:off x="1045689" y="3298193"/>
              <a:ext cx="68216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08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肘形连接符 113"/>
          <p:cNvCxnSpPr/>
          <p:nvPr/>
        </p:nvCxnSpPr>
        <p:spPr>
          <a:xfrm rot="16200000" flipH="1">
            <a:off x="96868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11"/>
          <p:cNvSpPr txBox="1"/>
          <p:nvPr/>
        </p:nvSpPr>
        <p:spPr>
          <a:xfrm>
            <a:off x="10410825" y="4529455"/>
            <a:ext cx="15728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第八章《国内升学与出国留学》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4cc6078ba525e0be59538df02a65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1720850"/>
            <a:ext cx="6182360" cy="3779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6330" y="497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Text Box 2"/>
          <p:cNvSpPr txBox="1"/>
          <p:nvPr>
            <p:custDataLst>
              <p:tags r:id="rId2"/>
            </p:custDataLst>
          </p:nvPr>
        </p:nvSpPr>
        <p:spPr>
          <a:xfrm>
            <a:off x="353060" y="320040"/>
            <a:ext cx="1592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就业流程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3df3cccc1f8f07f91077ca06c2e70a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0715" y="2115185"/>
            <a:ext cx="4732020" cy="2886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45715" y="2320925"/>
            <a:ext cx="22993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04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6507" y="2430055"/>
            <a:ext cx="554845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不可不知的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“劳动法”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6"/>
          <p:cNvSpPr txBox="1"/>
          <p:nvPr/>
        </p:nvSpPr>
        <p:spPr>
          <a:xfrm>
            <a:off x="353060" y="320040"/>
            <a:ext cx="29032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不可不知的“劳动法”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 descr="劳动法视频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185" y="917575"/>
            <a:ext cx="10058400" cy="55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千库网_橘黄色圆形音频播放按钮_元素编号11913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25" y="2431415"/>
            <a:ext cx="2560320" cy="256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53060" y="320040"/>
            <a:ext cx="3878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就业创业指导中心提供的帮助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390015"/>
            <a:ext cx="5255260" cy="2148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0" y="1385570"/>
            <a:ext cx="6035040" cy="215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9"/>
          <p:cNvSpPr txBox="1"/>
          <p:nvPr/>
        </p:nvSpPr>
        <p:spPr>
          <a:xfrm>
            <a:off x="1941195" y="4111625"/>
            <a:ext cx="9347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就业信息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：招聘公告 </a:t>
            </a: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招聘会 宣讲会 招聘岗位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创业教育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：创业政策 </a:t>
            </a: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创业实践 创业竞赛 创业课程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职业辅导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：职业课程 就业心得 求职技巧 职业课程 创业指导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档案查询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11600" y="1513205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095230" y="1893570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课后小任务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74945" y="3592830"/>
            <a:ext cx="5240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/>
                </a:solidFill>
              </a:rPr>
              <a:t>利用学习手册中 </a:t>
            </a:r>
            <a:r>
              <a:rPr lang="en-US" altLang="zh-CN" sz="2000">
                <a:solidFill>
                  <a:schemeClr val="tx1"/>
                </a:solidFill>
              </a:rPr>
              <a:t>P9 </a:t>
            </a:r>
            <a:r>
              <a:rPr lang="zh-CN" altLang="en-US" sz="2000">
                <a:solidFill>
                  <a:schemeClr val="tx1"/>
                </a:solidFill>
              </a:rPr>
              <a:t>实习心得、</a:t>
            </a:r>
            <a:r>
              <a:rPr lang="en-US" altLang="zh-CN" sz="2000">
                <a:solidFill>
                  <a:schemeClr val="tx1"/>
                </a:solidFill>
              </a:rPr>
              <a:t>P16 Offer</a:t>
            </a:r>
            <a:r>
              <a:rPr lang="zh-CN" altLang="en-US" sz="2000">
                <a:solidFill>
                  <a:schemeClr val="tx1"/>
                </a:solidFill>
              </a:rPr>
              <a:t>选择、</a:t>
            </a:r>
            <a:r>
              <a:rPr lang="en-US" altLang="zh-CN" sz="2000">
                <a:solidFill>
                  <a:schemeClr val="tx1"/>
                </a:solidFill>
              </a:rPr>
              <a:t>P17 </a:t>
            </a:r>
            <a:r>
              <a:rPr lang="zh-CN" altLang="en-US" sz="2000">
                <a:solidFill>
                  <a:schemeClr val="tx1"/>
                </a:solidFill>
              </a:rPr>
              <a:t>毕业生就业流程对就业进行科学准备。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6445" y="1383665"/>
            <a:ext cx="2108835" cy="281876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80870" y="3255645"/>
            <a:ext cx="2155825" cy="287909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sp>
        <p:nvSpPr>
          <p:cNvPr id="3" name="文本框 46"/>
          <p:cNvSpPr txBox="1"/>
          <p:nvPr/>
        </p:nvSpPr>
        <p:spPr>
          <a:xfrm>
            <a:off x="2658745" y="2136775"/>
            <a:ext cx="7162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第 八</a:t>
            </a:r>
            <a:r>
              <a:rPr lang="zh-CN" altLang="en-US" sz="54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章</a:t>
            </a:r>
            <a:endParaRPr lang="zh-CN" altLang="en-US" sz="5400" b="1" dirty="0">
              <a:solidFill>
                <a:srgbClr val="3F4358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《国内升学与出国留学》</a:t>
            </a:r>
            <a:endParaRPr lang="zh-CN" altLang="en-US" sz="5400" b="1" dirty="0">
              <a:solidFill>
                <a:srgbClr val="3F4358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A-文本框 8"/>
          <p:cNvSpPr txBox="1"/>
          <p:nvPr userDrawn="1">
            <p:custDataLst>
              <p:tags r:id="rId1"/>
            </p:custDataLst>
          </p:nvPr>
        </p:nvSpPr>
        <p:spPr>
          <a:xfrm>
            <a:off x="4488180" y="481330"/>
            <a:ext cx="320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600" dirty="0">
                <a:solidFill>
                  <a:srgbClr val="2244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课程学习路线图</a:t>
            </a:r>
            <a:endParaRPr lang="zh-CN" altLang="en-US" sz="2800" spc="600" dirty="0">
              <a:solidFill>
                <a:srgbClr val="224477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636365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7694080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320675" y="3524885"/>
            <a:ext cx="11503025" cy="437515"/>
            <a:chOff x="534438" y="3368953"/>
            <a:chExt cx="10944224" cy="438144"/>
          </a:xfrm>
          <a:solidFill>
            <a:srgbClr val="224477"/>
          </a:solidFill>
        </p:grpSpPr>
        <p:sp>
          <p:nvSpPr>
            <p:cNvPr id="63" name="矩形 62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65" name="矩形 64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72" name="肘形连接符 71"/>
          <p:cNvCxnSpPr/>
          <p:nvPr/>
        </p:nvCxnSpPr>
        <p:spPr>
          <a:xfrm rot="5400000" flipH="1" flipV="1">
            <a:off x="760979" y="2781061"/>
            <a:ext cx="962299" cy="29125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720241" y="3407836"/>
            <a:ext cx="750223" cy="675904"/>
            <a:chOff x="1024025" y="3090803"/>
            <a:chExt cx="750984" cy="676392"/>
          </a:xfrm>
          <a:solidFill>
            <a:srgbClr val="414455"/>
          </a:solidFill>
        </p:grpSpPr>
        <p:sp>
          <p:nvSpPr>
            <p:cNvPr id="74" name="六边形 7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64"/>
            <p:cNvSpPr txBox="1"/>
            <p:nvPr/>
          </p:nvSpPr>
          <p:spPr>
            <a:xfrm>
              <a:off x="1024025" y="3298193"/>
              <a:ext cx="750984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文本框 66"/>
          <p:cNvSpPr txBox="1"/>
          <p:nvPr/>
        </p:nvSpPr>
        <p:spPr>
          <a:xfrm>
            <a:off x="1388110" y="1543050"/>
            <a:ext cx="2286000" cy="1461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。第一章《就业指导概述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》就业趋势与就业意识唤醒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建立整体策略意识，唤醒沉睡就业意识，透析升学出国现状，熟悉双重保险策略。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9" name="肘形连接符 78"/>
          <p:cNvCxnSpPr/>
          <p:nvPr/>
        </p:nvCxnSpPr>
        <p:spPr>
          <a:xfrm rot="5400000" flipH="1" flipV="1">
            <a:off x="3339389" y="2781056"/>
            <a:ext cx="962305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3356117" y="3407834"/>
            <a:ext cx="700281" cy="675903"/>
            <a:chOff x="1082183" y="3090803"/>
            <a:chExt cx="700992" cy="676392"/>
          </a:xfrm>
          <a:solidFill>
            <a:srgbClr val="414455"/>
          </a:solidFill>
        </p:grpSpPr>
        <p:sp>
          <p:nvSpPr>
            <p:cNvPr id="81" name="六边形 8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72"/>
            <p:cNvSpPr txBox="1"/>
            <p:nvPr/>
          </p:nvSpPr>
          <p:spPr>
            <a:xfrm>
              <a:off x="1082183" y="3298193"/>
              <a:ext cx="70099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文本框 75"/>
          <p:cNvSpPr txBox="1"/>
          <p:nvPr/>
        </p:nvSpPr>
        <p:spPr>
          <a:xfrm>
            <a:off x="3966210" y="1438910"/>
            <a:ext cx="2239645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第三章《大学生求职准备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》目标制定与计划实施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学习“项目管理”思维，评估求职目标与准备情况，初步制定实习、就业投递计划，深度挖掘背景经历。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6" name="肘形连接符 85"/>
          <p:cNvCxnSpPr/>
          <p:nvPr/>
        </p:nvCxnSpPr>
        <p:spPr>
          <a:xfrm rot="5400000" flipH="1" flipV="1">
            <a:off x="5917172" y="2781059"/>
            <a:ext cx="962306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5879703" y="3407834"/>
            <a:ext cx="680726" cy="675903"/>
            <a:chOff x="1027931" y="3090803"/>
            <a:chExt cx="681417" cy="676392"/>
          </a:xfrm>
          <a:solidFill>
            <a:srgbClr val="414455"/>
          </a:solidFill>
        </p:grpSpPr>
        <p:sp>
          <p:nvSpPr>
            <p:cNvPr id="88" name="六边形 8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79"/>
            <p:cNvSpPr txBox="1"/>
            <p:nvPr/>
          </p:nvSpPr>
          <p:spPr>
            <a:xfrm>
              <a:off x="1027931" y="3298193"/>
              <a:ext cx="681417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文本框 82"/>
          <p:cNvSpPr txBox="1"/>
          <p:nvPr/>
        </p:nvSpPr>
        <p:spPr>
          <a:xfrm>
            <a:off x="6543675" y="1494790"/>
            <a:ext cx="2353310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第五章《大学生求职准备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》半结构化面试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熟悉校招单面经典流程，换位思考面试官考核逻辑，精心准备面试自我介绍，了解高频单面问题回答思路。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3" name="肘形连接符 92"/>
          <p:cNvCxnSpPr/>
          <p:nvPr/>
        </p:nvCxnSpPr>
        <p:spPr>
          <a:xfrm rot="5400000" flipH="1" flipV="1">
            <a:off x="8494953" y="2781058"/>
            <a:ext cx="962305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8469279" y="3407834"/>
            <a:ext cx="719351" cy="675903"/>
            <a:chOff x="1039738" y="3090803"/>
            <a:chExt cx="720080" cy="676392"/>
          </a:xfrm>
          <a:solidFill>
            <a:srgbClr val="414455"/>
          </a:solidFill>
        </p:grpSpPr>
        <p:sp>
          <p:nvSpPr>
            <p:cNvPr id="95" name="六边形 9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3"/>
              <a:ext cx="720080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07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9" name="文本框 89"/>
          <p:cNvSpPr txBox="1"/>
          <p:nvPr/>
        </p:nvSpPr>
        <p:spPr>
          <a:xfrm>
            <a:off x="9121775" y="1494790"/>
            <a:ext cx="2211705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第七章《职场适应与权益保护》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明确校招实习价值意义，分析象牙塔到格子间思维差异。了解就业协议事项，熟悉毕业流程手续，案例学习劳动法规。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rot="16200000" flipH="1">
            <a:off x="1953194" y="4516572"/>
            <a:ext cx="1156919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2041166" y="3407834"/>
            <a:ext cx="700279" cy="675903"/>
            <a:chOff x="1056092" y="3090803"/>
            <a:chExt cx="700988" cy="676392"/>
          </a:xfrm>
          <a:solidFill>
            <a:srgbClr val="414455"/>
          </a:solidFill>
        </p:grpSpPr>
        <p:sp>
          <p:nvSpPr>
            <p:cNvPr id="102" name="六边形 10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文本框 93"/>
            <p:cNvSpPr txBox="1"/>
            <p:nvPr/>
          </p:nvSpPr>
          <p:spPr>
            <a:xfrm>
              <a:off x="105609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文本框 96"/>
          <p:cNvSpPr txBox="1"/>
          <p:nvPr/>
        </p:nvSpPr>
        <p:spPr>
          <a:xfrm>
            <a:off x="2677160" y="4529455"/>
            <a:ext cx="214757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第二章《就业指导概述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》就业信息搜索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学习通用型信息搜索策略、搜索渠道，了解生涯规划决策方法，为目标制定与计划实施建立良好基础。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7" name="肘形连接符 106"/>
          <p:cNvCxnSpPr/>
          <p:nvPr/>
        </p:nvCxnSpPr>
        <p:spPr>
          <a:xfrm rot="16200000" flipH="1">
            <a:off x="4530971" y="4516570"/>
            <a:ext cx="1156919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4632177" y="3407834"/>
            <a:ext cx="700279" cy="675903"/>
            <a:chOff x="1069340" y="3090803"/>
            <a:chExt cx="700989" cy="676392"/>
          </a:xfrm>
          <a:solidFill>
            <a:srgbClr val="414455"/>
          </a:solidFill>
        </p:grpSpPr>
        <p:sp>
          <p:nvSpPr>
            <p:cNvPr id="109" name="六边形 10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1"/>
            <p:cNvSpPr txBox="1"/>
            <p:nvPr/>
          </p:nvSpPr>
          <p:spPr>
            <a:xfrm>
              <a:off x="1069340" y="3298193"/>
              <a:ext cx="700989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en-US" altLang="zh-CN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文本框 104"/>
          <p:cNvSpPr txBox="1"/>
          <p:nvPr/>
        </p:nvSpPr>
        <p:spPr>
          <a:xfrm>
            <a:off x="5220970" y="4529455"/>
            <a:ext cx="22586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第四章《大学生求职准备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》网申、简历技巧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了解网申、简历校招筛选标准，掌握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分析关键技巧，建立专属简历核心概念，完成实用优质简历书写。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4" name="肘形连接符 113"/>
          <p:cNvCxnSpPr/>
          <p:nvPr/>
        </p:nvCxnSpPr>
        <p:spPr>
          <a:xfrm rot="16200000" flipH="1">
            <a:off x="71087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7194659" y="3407834"/>
            <a:ext cx="700279" cy="675903"/>
            <a:chOff x="1054022" y="3090803"/>
            <a:chExt cx="700988" cy="676392"/>
          </a:xfrm>
          <a:solidFill>
            <a:srgbClr val="414455"/>
          </a:solidFill>
        </p:grpSpPr>
        <p:sp>
          <p:nvSpPr>
            <p:cNvPr id="116" name="六边形 11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08"/>
            <p:cNvSpPr txBox="1"/>
            <p:nvPr/>
          </p:nvSpPr>
          <p:spPr>
            <a:xfrm>
              <a:off x="105402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06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文本框 111"/>
          <p:cNvSpPr txBox="1"/>
          <p:nvPr/>
        </p:nvSpPr>
        <p:spPr>
          <a:xfrm>
            <a:off x="7832725" y="4529455"/>
            <a:ext cx="238125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第六章《大学生求职准备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》小组面试技巧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了解群面常见考核形式，熟悉经典群面考核题型，掌握无领导小组通用角色，体验群体面试精彩瞬间。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764112" y="3407834"/>
            <a:ext cx="681472" cy="675903"/>
            <a:chOff x="1045689" y="3090803"/>
            <a:chExt cx="682162" cy="676392"/>
          </a:xfrm>
          <a:solidFill>
            <a:srgbClr val="414455"/>
          </a:solidFill>
        </p:grpSpPr>
        <p:sp>
          <p:nvSpPr>
            <p:cNvPr id="122" name="六边形 12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文本框 114"/>
            <p:cNvSpPr txBox="1"/>
            <p:nvPr/>
          </p:nvSpPr>
          <p:spPr>
            <a:xfrm>
              <a:off x="1045689" y="3298193"/>
              <a:ext cx="68216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08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肘形连接符 113"/>
          <p:cNvCxnSpPr/>
          <p:nvPr/>
        </p:nvCxnSpPr>
        <p:spPr>
          <a:xfrm rot="16200000" flipH="1">
            <a:off x="96868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11"/>
          <p:cNvSpPr txBox="1"/>
          <p:nvPr/>
        </p:nvSpPr>
        <p:spPr>
          <a:xfrm>
            <a:off x="10410825" y="4529455"/>
            <a:ext cx="15728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第八章《国内升学与出国留学》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4325" y="300355"/>
            <a:ext cx="2220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课程内容</a:t>
            </a:r>
            <a:endParaRPr lang="zh-CN" altLang="en-US" sz="2000" noProof="1">
              <a:solidFill>
                <a:schemeClr val="accent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139913" y="2433605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336155" y="2566035"/>
            <a:ext cx="447675" cy="41656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414250" y="279407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669280" y="2583180"/>
            <a:ext cx="1085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79475" y="3394075"/>
            <a:ext cx="299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考情分析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5755" y="3277870"/>
            <a:ext cx="222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院校选择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85215" y="5200015"/>
            <a:ext cx="2899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考试常识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5840" y="1118235"/>
            <a:ext cx="2779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国内考研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bldLvl="0" animBg="1"/>
      <p:bldP spid="25" grpId="0" bldLvl="0" animBg="1"/>
      <p:bldP spid="27" grpId="0"/>
      <p:bldP spid="28" grpId="0" bldLvl="0" animBg="1"/>
      <p:bldP spid="29" grpId="0" bldLvl="0" animBg="1"/>
      <p:bldP spid="31" grpId="0"/>
      <p:bldP spid="36" grpId="0" bldLvl="0" animBg="1"/>
      <p:bldP spid="37" grpId="0" bldLvl="0" animBg="1"/>
      <p:bldP spid="39" grpId="0"/>
      <p:bldP spid="32" grpId="0"/>
      <p:bldP spid="44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95" y="2321004"/>
            <a:ext cx="22383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01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4415" y="3005455"/>
            <a:ext cx="5775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考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情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分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析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422780" y="3762267"/>
            <a:ext cx="3538817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统考招生人数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5:1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下箭头 11"/>
          <p:cNvSpPr/>
          <p:nvPr>
            <p:custDataLst>
              <p:tags r:id="rId3"/>
            </p:custDataLst>
          </p:nvPr>
        </p:nvSpPr>
        <p:spPr>
          <a:xfrm>
            <a:off x="9934703" y="2754104"/>
            <a:ext cx="514970" cy="816751"/>
          </a:xfrm>
          <a:prstGeom prst="downArrow">
            <a:avLst/>
          </a:prstGeom>
          <a:solidFill>
            <a:srgbClr val="F7AB00"/>
          </a:solidFill>
          <a:ln>
            <a:solidFill>
              <a:srgbClr val="F7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951433" y="73083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考研报录情况分析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custDataLst>
              <p:tags r:id="rId5"/>
            </p:custDataLst>
          </p:nvPr>
        </p:nvGraphicFramePr>
        <p:xfrm>
          <a:off x="633730" y="1616710"/>
          <a:ext cx="7924165" cy="4396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8422779" y="5125177"/>
            <a:ext cx="1197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单位：万人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7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考情分析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11878" y="584597"/>
            <a:ext cx="2364105" cy="891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1、考研大数据分析</a:t>
            </a:r>
            <a:endParaRPr lang="zh-CN" altLang="en-US" sz="20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考研人数、报录比</a:t>
            </a:r>
            <a:endParaRPr lang="zh-CN" altLang="en-US" sz="20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422780" y="1511650"/>
            <a:ext cx="3538817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考研人数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474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考研增加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17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千库网_任务目标绩效完成计划_元素编号12875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0"/>
            <a:ext cx="2936875" cy="2936875"/>
          </a:xfrm>
          <a:prstGeom prst="rect">
            <a:avLst/>
          </a:prstGeom>
        </p:spPr>
      </p:pic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0540" y="1463675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234170" y="1844040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课前小任务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977005" y="3328035"/>
            <a:ext cx="6273800" cy="1137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、</a:t>
            </a:r>
            <a:r>
              <a:rPr>
                <a:solidFill>
                  <a:schemeClr val="tx1"/>
                </a:solidFill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学习</a:t>
            </a:r>
            <a:r>
              <a:rPr>
                <a:solidFill>
                  <a:schemeClr val="tx1"/>
                </a:solidFill>
                <a:sym typeface="+mn-ea"/>
              </a:rPr>
              <a:t>手册 </a:t>
            </a:r>
            <a:r>
              <a:rPr lang="en-US">
                <a:solidFill>
                  <a:schemeClr val="tx1"/>
                </a:solidFill>
                <a:sym typeface="+mn-ea"/>
              </a:rPr>
              <a:t>P14-P15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中单面、群面模块的笔记整理。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endParaRPr lang="en-US">
              <a:solidFill>
                <a:schemeClr val="tx1"/>
              </a:solidFill>
            </a:endParaRPr>
          </a:p>
          <a:p>
            <a:pPr algn="l"/>
            <a:endParaRPr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、提前观看课前视频：《离开</a:t>
            </a:r>
            <a:r>
              <a:rPr lang="en-US" altLang="zh-CN">
                <a:solidFill>
                  <a:schemeClr val="tx1"/>
                </a:solidFill>
              </a:rPr>
              <a:t>EQ</a:t>
            </a:r>
            <a:r>
              <a:rPr lang="zh-CN" altLang="en-US">
                <a:solidFill>
                  <a:schemeClr val="tx1"/>
                </a:solidFill>
              </a:rPr>
              <a:t>，还谈什么</a:t>
            </a:r>
            <a:r>
              <a:rPr lang="en-US" altLang="zh-CN">
                <a:solidFill>
                  <a:schemeClr val="tx1"/>
                </a:solidFill>
              </a:rPr>
              <a:t>IQ</a:t>
            </a:r>
            <a:r>
              <a:rPr lang="zh-CN" altLang="en-US">
                <a:solidFill>
                  <a:schemeClr val="tx1"/>
                </a:solidFill>
              </a:rPr>
              <a:t>》</a:t>
            </a:r>
            <a:endParaRPr lang="zh-CN" altLang="en-US">
              <a:solidFill>
                <a:schemeClr val="tx1"/>
              </a:solidFill>
            </a:endParaRPr>
          </a:p>
          <a:p>
            <a:pPr algn="l"/>
            <a:r>
              <a:rPr lang="zh-CN" altLang="en-US" sz="1400">
                <a:solidFill>
                  <a:schemeClr val="tx1"/>
                </a:solidFill>
                <a:hlinkClick r:id="rId3"/>
              </a:rPr>
              <a:t>http://www.sentuxueyuan.com/?c=kepool&amp;m=zcminute&amp;yid=134&amp;pid=11</a:t>
            </a:r>
            <a:endParaRPr lang="zh-CN" altLang="en-US" sz="1400">
              <a:solidFill>
                <a:schemeClr val="tx1"/>
              </a:solidFill>
              <a:hlinkClick r:id="rId3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考情分析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182599" y="1140574"/>
            <a:ext cx="7313061" cy="40316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5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5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</a:t>
            </a:r>
            <a:r>
              <a:rPr lang="zh-CN" altLang="en-US" sz="586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人数保守估计</a:t>
            </a:r>
            <a:r>
              <a:rPr lang="en-US" altLang="zh-CN" sz="8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</a:t>
            </a:r>
            <a:r>
              <a:rPr lang="zh-CN" altLang="en-US" sz="8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8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考研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你准备好迎接挑战了么？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考情分析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573620" y="2039144"/>
            <a:ext cx="8941980" cy="189808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586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为什么这么多人考研？</a:t>
            </a:r>
            <a:endParaRPr lang="en-US" altLang="zh-CN" sz="5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029668" y="787490"/>
            <a:ext cx="4682692" cy="5724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30000"/>
              </a:lnSpc>
            </a:pP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、研究生与非研究生就业率对比</a:t>
            </a:r>
            <a:endParaRPr kumimoji="1" lang="zh-CN" altLang="en-US" sz="24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考情分析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12613" y="2845286"/>
            <a:ext cx="7313061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问：双非高校的社科讲师需要什么学历？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答：博士勉强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公务员、事业单位（学校、医院）、国企都要研究生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4535" y="784941"/>
            <a:ext cx="8941980" cy="3703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5865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找不到工作！</a:t>
            </a:r>
            <a:endParaRPr lang="zh-CN" altLang="en-US" sz="5865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5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45985" y="1704340"/>
            <a:ext cx="4861560" cy="30791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04440" y="2320925"/>
            <a:ext cx="23406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02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42022" y="3003460"/>
            <a:ext cx="55484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考</a:t>
            </a:r>
            <a:r>
              <a:rPr lang="en-US" altLang="zh-CN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试</a:t>
            </a:r>
            <a:r>
              <a:rPr lang="en-US" altLang="zh-CN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常</a:t>
            </a:r>
            <a:r>
              <a:rPr lang="en-US" altLang="zh-CN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识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029668" y="787490"/>
            <a:ext cx="6885218" cy="5724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30000"/>
              </a:lnSpc>
            </a:pP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、考试介绍</a:t>
            </a: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考研考什么、公共课、分数设置</a:t>
            </a:r>
            <a:endParaRPr kumimoji="1" lang="zh-CN" altLang="en-US" sz="24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029668" y="1493825"/>
          <a:ext cx="9985829" cy="4593012"/>
        </p:xfrm>
        <a:graphic>
          <a:graphicData uri="http://schemas.openxmlformats.org/drawingml/2006/table">
            <a:tbl>
              <a:tblPr/>
              <a:tblGrid>
                <a:gridCol w="1103686"/>
                <a:gridCol w="2793577"/>
                <a:gridCol w="1590190"/>
                <a:gridCol w="988497"/>
                <a:gridCol w="3509879"/>
              </a:tblGrid>
              <a:tr h="372399">
                <a:tc gridSpan="5">
                  <a:txBody>
                    <a:bodyPr/>
                    <a:p>
                      <a:pPr algn="ctr" rtl="0" fontAlgn="ctr"/>
                      <a:r>
                        <a:rPr lang="zh-CN" altLang="en-US" sz="2400" b="1" u="none" strike="noStrike" dirty="0">
                          <a:solidFill>
                            <a:srgbClr val="F296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中国研究生入学考试科目分类</a:t>
                      </a:r>
                      <a:endParaRPr lang="zh-CN" altLang="en-US" sz="2400" b="1" i="0" u="none" strike="noStrike" dirty="0">
                        <a:solidFill>
                          <a:srgbClr val="F296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13385">
                <a:tc rowSpan="13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中国研究生统一考试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1">
                  <a:txBody>
                    <a:bodyPr/>
                    <a:p>
                      <a:pPr algn="ctr" rtl="0" fontAlgn="ctr"/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分制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考数学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政治（</a:t>
                      </a:r>
                      <a:r>
                        <a:rPr lang="en-US" altLang="zh-CN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分）</a:t>
                      </a:r>
                      <a:endParaRPr lang="zh-CN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外国语（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gridSpan="2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专业课（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313385">
                <a:tc vMerge="1">
                  <a:tcPr/>
                </a:tc>
                <a:tc vMerge="1">
                  <a:tcPr/>
                </a:tc>
                <a:tc rowSpan="7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不考数学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</a:t>
                      </a:r>
                      <a:r>
                        <a:rPr lang="zh-CN" altLang="en-US" sz="200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门专业课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外国语（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专业课（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</a:t>
                      </a:r>
                      <a:r>
                        <a:rPr lang="zh-CN" altLang="en-US" sz="200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门专业课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外国语（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专业课一（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专业课二（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385">
                <a:tc vMerge="1">
                  <a:tcPr/>
                </a:tc>
                <a:tc rowSpan="2">
                  <a:txBody>
                    <a:bodyPr/>
                    <a:p>
                      <a:pPr algn="ctr" rtl="0" fontAlgn="ctr"/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分制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英语二或其他外国语（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313385">
                <a:tc vMerge="1">
                  <a:tcPr/>
                </a:tc>
                <a:tc vMerge="1">
                  <a:tcPr/>
                </a:tc>
                <a:tc gridSpan="3">
                  <a:txBody>
                    <a:bodyPr/>
                    <a:p>
                      <a:pPr algn="ctr" rtl="0" fontAlgn="ctr"/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管综（</a:t>
                      </a: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r>
                        <a:rPr lang="zh-CN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分）</a:t>
                      </a:r>
                      <a:endParaRPr lang="zh-CN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918" marR="18918" marT="1891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506744" y="289905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auto"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考研英语考什么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52195" y="1369060"/>
          <a:ext cx="10435590" cy="453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190"/>
                <a:gridCol w="2045970"/>
                <a:gridCol w="1997710"/>
                <a:gridCol w="1997075"/>
                <a:gridCol w="1985645"/>
              </a:tblGrid>
              <a:tr h="72453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单项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英语一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英语二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30555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题量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分值（分）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题量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分值（分）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0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完形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阅读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新题型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翻译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1篇文章中抽5句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1篇短文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小作文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大作文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7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合计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/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100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/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100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506744" y="193385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auto"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考研英语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97000" y="1054100"/>
          <a:ext cx="9398000" cy="5871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650"/>
                <a:gridCol w="3413760"/>
                <a:gridCol w="3450590"/>
              </a:tblGrid>
              <a:tr h="59182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年份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均分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689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英语一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英语二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46.64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52.14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50.89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44.4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47.64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52.59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48.62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48.29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47.21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53.92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54.82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51.04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53.94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57.37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48.6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55.43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47.6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53.43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49.1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55.21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2021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48.73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52.33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均值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48.91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51.86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463564" y="19275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考研政治考什么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942340" y="1450975"/>
          <a:ext cx="10073640" cy="186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560"/>
                <a:gridCol w="3257550"/>
                <a:gridCol w="3478530"/>
              </a:tblGrid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单选题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多选题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分析题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16*1=16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17*2=34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5*10=50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7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平均得分率0.65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平均得分率0.52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平均得分率0.61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942340" y="4244340"/>
          <a:ext cx="10131425" cy="123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1989455"/>
                <a:gridCol w="1989455"/>
                <a:gridCol w="1989455"/>
                <a:gridCol w="2124710"/>
              </a:tblGrid>
              <a:tr h="615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马原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毛中特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史纲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思修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时政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5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24分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30分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16分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16分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463564" y="19275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考研政治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09015" y="2074545"/>
          <a:ext cx="9895205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60"/>
                <a:gridCol w="747395"/>
                <a:gridCol w="747395"/>
                <a:gridCol w="748030"/>
                <a:gridCol w="747395"/>
                <a:gridCol w="746760"/>
                <a:gridCol w="748030"/>
                <a:gridCol w="746760"/>
                <a:gridCol w="748665"/>
                <a:gridCol w="747395"/>
                <a:gridCol w="748030"/>
                <a:gridCol w="747395"/>
                <a:gridCol w="747395"/>
              </a:tblGrid>
              <a:tr h="967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年份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均值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80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平均分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58.21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57.29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59.68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59.28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57.71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58.98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57.02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58.64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57.64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58.37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59.46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58.12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463564" y="19275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数学考什么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14525" y="1492250"/>
          <a:ext cx="8299957" cy="2761347"/>
        </p:xfrm>
        <a:graphic>
          <a:graphicData uri="http://schemas.openxmlformats.org/drawingml/2006/table">
            <a:tbl>
              <a:tblPr/>
              <a:tblGrid>
                <a:gridCol w="3208609"/>
                <a:gridCol w="1697116"/>
                <a:gridCol w="1697116"/>
                <a:gridCol w="1697116"/>
              </a:tblGrid>
              <a:tr h="925195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数学（一）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数学（二）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数学（三）</a:t>
                      </a:r>
                      <a:endParaRPr lang="zh-CN" alt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92774">
                <a:tc>
                  <a:txBody>
                    <a:bodyPr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高等数学（或微积分）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endParaRPr lang="en-US" altLang="zh-CN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36147">
                <a:tc>
                  <a:txBody>
                    <a:bodyPr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线性代数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07231">
                <a:tc>
                  <a:txBody>
                    <a:bodyPr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概率论与数理统计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3" name="矩形 82"/>
          <p:cNvSpPr/>
          <p:nvPr>
            <p:custDataLst>
              <p:tags r:id="rId3"/>
            </p:custDataLst>
          </p:nvPr>
        </p:nvSpPr>
        <p:spPr>
          <a:xfrm>
            <a:off x="1816292" y="4408790"/>
            <a:ext cx="6643165" cy="2243050"/>
          </a:xfrm>
          <a:prstGeom prst="rect">
            <a:avLst/>
          </a:prstGeom>
        </p:spPr>
        <p:txBody>
          <a:bodyPr wrap="non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单项选择题，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小题，共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endParaRPr lang="en-US" altLang="zh-CN" sz="2400" b="1" strike="noStrike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填空题，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小题，共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endParaRPr lang="en-US" altLang="zh-CN" sz="2400" b="1" strike="noStrike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解答题（含证明题），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小题，共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94</a:t>
            </a:r>
            <a:r>
              <a:rPr lang="zh-CN" altLang="en-US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分，</a:t>
            </a:r>
            <a:r>
              <a:rPr lang="en-US" altLang="zh-CN" sz="2400" b="1" strike="noStrike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4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150</a:t>
            </a:r>
            <a:r>
              <a:rPr lang="zh-CN" altLang="en-US" sz="24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endParaRPr lang="en-US" altLang="zh-CN" sz="2400" b="1" strike="noStrike" noProof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 strike="noStrike" noProof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lang="zh-CN" altLang="en-US" sz="2400" b="1" strike="noStrike" noProof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endParaRPr lang="en-US" altLang="zh-CN" sz="2400" b="1" strike="noStrike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4325" y="300355"/>
            <a:ext cx="2220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课程内容</a:t>
            </a:r>
            <a:endParaRPr lang="zh-CN" altLang="en-US" sz="2000" noProof="1">
              <a:solidFill>
                <a:schemeClr val="accent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026248" y="2493930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276663" y="2626585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365355" y="282328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423008" y="2623234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40" name="Rectangle: Rounded Corners 5"/>
          <p:cNvSpPr/>
          <p:nvPr/>
        </p:nvSpPr>
        <p:spPr>
          <a:xfrm>
            <a:off x="5026248" y="4290164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41" name="Oval 27"/>
          <p:cNvSpPr/>
          <p:nvPr/>
        </p:nvSpPr>
        <p:spPr>
          <a:xfrm>
            <a:off x="7276663" y="4422819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42" name="Straight Arrow Connector 35"/>
          <p:cNvCxnSpPr/>
          <p:nvPr/>
        </p:nvCxnSpPr>
        <p:spPr>
          <a:xfrm>
            <a:off x="7365355" y="4619523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43" name="文本框 42"/>
          <p:cNvSpPr txBox="1"/>
          <p:nvPr/>
        </p:nvSpPr>
        <p:spPr>
          <a:xfrm>
            <a:off x="5423008" y="4419468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108710" y="3394075"/>
            <a:ext cx="254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象牙塔到格子间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40960" y="3443605"/>
            <a:ext cx="222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就业协议书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85215" y="5200015"/>
            <a:ext cx="252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职场意识与能力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39690" y="5224780"/>
            <a:ext cx="2201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《劳动法》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21" grpId="0"/>
      <p:bldP spid="24" grpId="0" animBg="1"/>
      <p:bldP spid="25" grpId="0" animBg="1"/>
      <p:bldP spid="27" grpId="0"/>
      <p:bldP spid="28" grpId="0" animBg="1"/>
      <p:bldP spid="29" grpId="0" animBg="1"/>
      <p:bldP spid="31" grpId="0"/>
      <p:bldP spid="36" grpId="0" animBg="1"/>
      <p:bldP spid="37" grpId="0" animBg="1"/>
      <p:bldP spid="39" grpId="0"/>
      <p:bldP spid="40" grpId="0" animBg="1"/>
      <p:bldP spid="41" grpId="0" animBg="1"/>
      <p:bldP spid="43" grpId="0"/>
      <p:bldP spid="32" grpId="0"/>
      <p:bldP spid="44" grpId="0"/>
      <p:bldP spid="46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463564" y="19275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考研数学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93420" y="1765935"/>
          <a:ext cx="10963275" cy="28454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3915"/>
                <a:gridCol w="842645"/>
                <a:gridCol w="843915"/>
                <a:gridCol w="842645"/>
                <a:gridCol w="843915"/>
                <a:gridCol w="842645"/>
                <a:gridCol w="842010"/>
                <a:gridCol w="844550"/>
                <a:gridCol w="843915"/>
                <a:gridCol w="843280"/>
                <a:gridCol w="843280"/>
                <a:gridCol w="843915"/>
                <a:gridCol w="842645"/>
              </a:tblGrid>
              <a:tr h="726440">
                <a:tc>
                  <a:txBody>
                    <a:bodyPr/>
                    <a:p>
                      <a:r>
                        <a:rPr lang="zh-CN" altLang="en-US" sz="2000" b="0" dirty="0">
                          <a:solidFill>
                            <a:sysClr val="windowText" lastClr="000000"/>
                          </a:solidFill>
                        </a:rPr>
                        <a:t>年份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2011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2012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2013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2014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2015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2016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2018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endParaRPr lang="zh-CN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2020</a:t>
                      </a:r>
                      <a:endParaRPr lang="en-US" altLang="zh-CN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 dirty="0">
                          <a:solidFill>
                            <a:sysClr val="windowText" lastClr="000000"/>
                          </a:solidFill>
                        </a:rPr>
                        <a:t>2021</a:t>
                      </a:r>
                      <a:endParaRPr lang="en-US" altLang="zh-CN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000" b="1" dirty="0">
                          <a:solidFill>
                            <a:sysClr val="windowText" lastClr="000000"/>
                          </a:solidFill>
                        </a:rPr>
                        <a:t>均值</a:t>
                      </a:r>
                      <a:endParaRPr lang="zh-CN" altLang="en-U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755">
                <a:tc>
                  <a:txBody>
                    <a:bodyPr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</a:rPr>
                        <a:t>数一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77.1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80.1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73.9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66.9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78.8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60.7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79.5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65.1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68.4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63.2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65.6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67.8</a:t>
                      </a:r>
                      <a:endParaRPr lang="en-US" altLang="zh-CN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5485">
                <a:tc>
                  <a:txBody>
                    <a:bodyPr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</a:rPr>
                        <a:t>数二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80.6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82.8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78.4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71.1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77.4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60.6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81.1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60.1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69.3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71.2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73.5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72.3</a:t>
                      </a:r>
                      <a:endParaRPr lang="en-US" altLang="zh-CN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755">
                <a:tc>
                  <a:txBody>
                    <a:bodyPr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</a:rPr>
                        <a:t>数三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82.8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81.5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81.8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68.6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77.1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62.5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69.9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61.1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71.2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66.7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</a:rPr>
                        <a:t>76.3</a:t>
                      </a:r>
                      <a:endParaRPr lang="en-US" altLang="zh-CN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68.9</a:t>
                      </a:r>
                      <a:endParaRPr lang="en-US" altLang="zh-CN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/>
          <p:cNvSpPr txBox="1"/>
          <p:nvPr>
            <p:custDataLst>
              <p:tags r:id="rId2"/>
            </p:custDataLst>
          </p:nvPr>
        </p:nvSpPr>
        <p:spPr>
          <a:xfrm>
            <a:off x="898925" y="1359954"/>
            <a:ext cx="10824845" cy="5186779"/>
          </a:xfrm>
          <a:prstGeom prst="rect">
            <a:avLst/>
          </a:prstGeom>
        </p:spPr>
        <p:txBody>
          <a:bodyPr/>
          <a:lstStyle>
            <a:lvl1pPr marL="292100" indent="-292100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095" indent="-24320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9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98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23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38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27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52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区、二区招生单位 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A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类、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类考生分数线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根据全国不同地区经济发展情况和教育水平等，把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省市自治区分为一区、二区。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北京、天津、河北、山西、辽宁、吉林、黑龙江、上海、江苏、浙江、安徽、福建、江西、山东、河南、湖北、湖南、广东、重庆、四川、陕西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省（市）；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内蒙古、广西、海南、贵州、云南、西藏、甘肃、青海、宁夏、新疆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省（区）。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考生：报考地处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招生单位的考生；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考生：报考地处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招生单位的考生。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这两类地区的分数线通常会相差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如果报一区的考生单科或者总分没过一区的分数线，但是过了二区国家线，就有机会参加二区招生单位的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调剂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538158" y="842889"/>
            <a:ext cx="5348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能考一区考一区，二区还能调剂去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91866" y="726874"/>
            <a:ext cx="380745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、考试介绍</a:t>
            </a: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一区二区</a:t>
            </a:r>
            <a:endParaRPr kumimoji="1" lang="zh-CN" altLang="en-US" sz="24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61418" y="715379"/>
            <a:ext cx="1965960" cy="5708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30000"/>
              </a:lnSpc>
            </a:pPr>
            <a:r>
              <a:rPr kumimoji="1" lang="en-US" altLang="zh-CN" sz="2400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国家线</a:t>
            </a:r>
            <a:endParaRPr kumimoji="1" lang="zh-CN" altLang="en-US" sz="24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7250" y="715645"/>
            <a:ext cx="8074025" cy="57073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73555" y="851535"/>
            <a:ext cx="8131175" cy="57480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/>
          <p:nvPr>
            <p:custDataLst>
              <p:tags r:id="rId2"/>
            </p:custDataLst>
          </p:nvPr>
        </p:nvSpPr>
        <p:spPr>
          <a:xfrm>
            <a:off x="1035146" y="1586378"/>
            <a:ext cx="9846475" cy="3623789"/>
          </a:xfrm>
          <a:prstGeom prst="rect">
            <a:avLst/>
          </a:prstGeom>
        </p:spPr>
        <p:txBody>
          <a:bodyPr/>
          <a:lstStyle>
            <a:lvl1pPr marL="292100" indent="-292100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095" indent="-24320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9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98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23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38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270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525" indent="-194945" algn="l" defTabSz="7791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研究生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招生单位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普通高校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029668" y="2177128"/>
          <a:ext cx="10277982" cy="377291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23380"/>
                <a:gridCol w="1880315"/>
                <a:gridCol w="1764406"/>
                <a:gridCol w="1790163"/>
                <a:gridCol w="1506721"/>
                <a:gridCol w="1712997"/>
              </a:tblGrid>
              <a:tr h="5499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中国人民大学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清华大学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北京航空航天大学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北京理工大学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中国农业大学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24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北京师范大学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中央民族大学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南开大学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天津大学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大连理工大学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吉林大学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499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哈尔滨工业大学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复旦大学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同济大学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上海交通大学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华东师范大学</a:t>
                      </a:r>
                      <a:endParaRPr lang="zh-CN" altLang="en-US" sz="1600" b="0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南京大学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499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浙江大学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中国科学技术大学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厦门大学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中国海洋大学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24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武汉大学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华中科技大学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中南大学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中山大学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四川大学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24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重庆大学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电子科技大学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西安交通大学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西北工业大学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兰州大学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国防科技大学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5499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西北农林科技大学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湖南大学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郑州大学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云南大学</a:t>
                      </a:r>
                      <a:endParaRPr lang="zh-CN" altLang="en-US" sz="1600" b="0" i="1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1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新疆大学</a:t>
                      </a:r>
                      <a:endParaRPr lang="zh-CN" altLang="en-US" sz="1600" b="0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767724" y="1538684"/>
            <a:ext cx="5326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双一流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137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所，世界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一流大学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-42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所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3871502" y="1176178"/>
            <a:ext cx="8494682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charset="-122"/>
              </a:rPr>
              <a:t>               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charset="-122"/>
              </a:rPr>
              <a:t>挑好学校常用技巧：文理反向选，良心在西北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161418" y="715379"/>
            <a:ext cx="380745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b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、考试要求</a:t>
            </a:r>
            <a:r>
              <a:rPr kumimoji="1" lang="en-US" altLang="zh-CN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2400" b="1" u="sng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自主划线</a:t>
            </a:r>
            <a:endParaRPr kumimoji="1" lang="zh-CN" altLang="en-US" sz="2400" b="1" u="sng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45715" y="2320925"/>
            <a:ext cx="22993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03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02347" y="2875825"/>
            <a:ext cx="55484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院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校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选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 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cs typeface="+mn-ea"/>
                <a:sym typeface="思源黑体 CN Normal" panose="020B0500000000000000" pitchFamily="34" charset="-122"/>
              </a:rPr>
              <a:t>择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院校选择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41332" y="1344113"/>
          <a:ext cx="11035866" cy="4803084"/>
        </p:xfrm>
        <a:graphic>
          <a:graphicData uri="http://schemas.openxmlformats.org/drawingml/2006/table">
            <a:tbl>
              <a:tblPr firstRow="1" bandRow="1"/>
              <a:tblGrid>
                <a:gridCol w="1809798"/>
                <a:gridCol w="4742522"/>
                <a:gridCol w="4483546"/>
              </a:tblGrid>
              <a:tr h="442595">
                <a:tc>
                  <a:txBody>
                    <a:bodyPr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网站或者其他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10807">
                <a:tc>
                  <a:txBody>
                    <a:bodyPr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2000" b="1" u="sng" dirty="0">
                          <a:solidFill>
                            <a:srgbClr val="F7AB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b="1" u="sng" dirty="0">
                          <a:solidFill>
                            <a:srgbClr val="F7AB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个官方网站</a:t>
                      </a:r>
                      <a:endParaRPr lang="en-US" altLang="zh-CN" sz="2000" b="1" u="sng" dirty="0">
                        <a:solidFill>
                          <a:srgbClr val="F7AB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查询专业目录，相关政策等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中国研究生招生信息网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 rowSpan="5">
                  <a:txBody>
                    <a:bodyPr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p>
                      <a:pPr algn="l"/>
                      <a:r>
                        <a:rPr lang="en-US" altLang="zh-CN" sz="2000" b="1" u="sng" kern="1200" dirty="0">
                          <a:solidFill>
                            <a:srgbClr val="F7AB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2000" b="1" u="sng" kern="1200" dirty="0">
                          <a:solidFill>
                            <a:srgbClr val="F7AB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个学校官方网站和平台</a:t>
                      </a:r>
                      <a:endParaRPr lang="en-US" altLang="zh-CN" sz="2000" b="1" u="sng" kern="1200" dirty="0">
                        <a:solidFill>
                          <a:srgbClr val="F7AB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查询招生简章，招生目录，参考书，考试大纲，推免名单，复试名单，复试成绩，拟录取，报录比，复试初试真题等信息和情报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学校研究生院官网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 vMerge="1"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学校招生信息网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 vMerge="1"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专业所属院官网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6356">
                <a:tc vMerge="1"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官方微信公众号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6405">
                <a:tc vMerge="1">
                  <a:tcPr marL="34067" marR="34067" marT="17033" marB="170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34067" marR="34067" marT="17033" marB="170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学校信息公开网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 rowSpan="2">
                  <a:txBody>
                    <a:bodyPr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p>
                      <a:pPr algn="l"/>
                      <a:r>
                        <a:rPr lang="en-US" altLang="zh-CN" sz="2000" b="1" u="sng" kern="1200" dirty="0">
                          <a:solidFill>
                            <a:srgbClr val="F7AB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2000" b="1" u="sng" kern="1200" dirty="0">
                          <a:solidFill>
                            <a:srgbClr val="F7AB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个排名网站</a:t>
                      </a:r>
                      <a:endParaRPr lang="en-US" altLang="zh-CN" sz="2000" b="1" u="sng" kern="1200" dirty="0">
                        <a:solidFill>
                          <a:srgbClr val="F7AB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查询院校排名和专业排名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b="0" i="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中国学位与研究生教育信息网</a:t>
                      </a:r>
                      <a:endParaRPr lang="zh-CN" altLang="en-US" sz="2000" b="0" i="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 vMerge="1"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中国科教评价网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2795">
                <a:tc>
                  <a:txBody>
                    <a:bodyPr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2000" b="1" u="sng" dirty="0" smtClean="0">
                          <a:solidFill>
                            <a:srgbClr val="F7AB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b="1" u="sng" dirty="0" smtClean="0">
                          <a:solidFill>
                            <a:srgbClr val="F7AB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群人</a:t>
                      </a:r>
                      <a:endParaRPr lang="zh-CN" altLang="en-US" sz="2000" b="1" u="sng" dirty="0">
                        <a:solidFill>
                          <a:srgbClr val="F7AB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靠谱的学长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学姐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134" marR="68134" marT="34066" marB="34066" anchor="ctr">
                    <a:lnL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A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293499" y="738866"/>
            <a:ext cx="71196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信息查询来源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初步筛选学校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学校信息列表</a:t>
            </a:r>
            <a:endParaRPr kumimoji="1" lang="en-US" altLang="zh-CN" sz="2800" b="1" dirty="0">
              <a:solidFill>
                <a:srgbClr val="008A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8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>
            <p:custDataLst>
              <p:tags r:id="rId1"/>
            </p:custDataLst>
          </p:nvPr>
        </p:nvSpPr>
        <p:spPr>
          <a:xfrm>
            <a:off x="3740799" y="96230"/>
            <a:ext cx="4196663" cy="634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600" b="1">
                <a:solidFill>
                  <a:schemeClr val="l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院校选择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987" y="1124744"/>
            <a:ext cx="12098685" cy="5057357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033575" y="596794"/>
            <a:ext cx="4157933" cy="5847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</a:rPr>
              <a:t>https://yz.chsi.com.cn/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78178" y="471341"/>
            <a:ext cx="11035646" cy="59153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微信图片_202212040943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6175" y="1653540"/>
            <a:ext cx="9556750" cy="31502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78178" y="471341"/>
            <a:ext cx="11035646" cy="59153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微信图片_202212040946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66545" y="614045"/>
            <a:ext cx="905827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95" y="2321004"/>
            <a:ext cx="22383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500000000000000" pitchFamily="34" charset="-122"/>
                <a:ea typeface="思源黑体 CN Normal" panose="020B0500000000000000" pitchFamily="34" charset="-122"/>
                <a:cs typeface="Arial" panose="020B0604020202020204" pitchFamily="34" charset="0"/>
                <a:sym typeface="思源黑体 CN Normal" panose="020B0500000000000000" pitchFamily="34" charset="-122"/>
              </a:rPr>
              <a:t>01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500000000000000" pitchFamily="34" charset="-122"/>
              <a:ea typeface="思源黑体 CN Normal" panose="020B0500000000000000" pitchFamily="34" charset="-122"/>
              <a:cs typeface="Arial" panose="020B0604020202020204" pitchFamily="34" charset="0"/>
              <a:sym typeface="思源黑体 CN Normal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4415" y="3005455"/>
            <a:ext cx="5775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象牙塔到格子间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64210" y="2208530"/>
            <a:ext cx="106826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招生人数：</a:t>
            </a:r>
            <a:r>
              <a:rPr lang="en-US" altLang="zh-CN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人及以上为佳</a:t>
            </a:r>
            <a:endParaRPr lang="zh-CN" altLang="en-US" sz="4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4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报录比：</a:t>
            </a:r>
            <a:r>
              <a:rPr lang="en-US" altLang="zh-CN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比1很难考，5比1适中</a:t>
            </a:r>
            <a:endParaRPr lang="zh-CN" altLang="en-US" sz="4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0395" y="2729230"/>
            <a:ext cx="11156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重点：初试定资格   复试定结果</a:t>
            </a:r>
            <a:endParaRPr lang="zh-CN" altLang="en-US" sz="6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išḻíḋê"/>
          <p:cNvSpPr/>
          <p:nvPr/>
        </p:nvSpPr>
        <p:spPr>
          <a:xfrm>
            <a:off x="1490345" y="1913890"/>
            <a:ext cx="776605" cy="776605"/>
          </a:xfrm>
          <a:prstGeom prst="ellipse">
            <a:avLst/>
          </a:prstGeom>
          <a:solidFill>
            <a:srgbClr val="C1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  <a:endParaRPr lang="en-US" altLang="zh-CN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2" name="išḻíḋê"/>
          <p:cNvSpPr/>
          <p:nvPr/>
        </p:nvSpPr>
        <p:spPr>
          <a:xfrm>
            <a:off x="1490345" y="3999865"/>
            <a:ext cx="776605" cy="776605"/>
          </a:xfrm>
          <a:prstGeom prst="ellipse">
            <a:avLst/>
          </a:prstGeom>
          <a:solidFill>
            <a:srgbClr val="C14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/>
            <a:endParaRPr lang="en-US" altLang="zh-CN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09820" y="1827530"/>
            <a:ext cx="506793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800" spc="1200" dirty="0">
                <a:latin typeface="思源黑体" panose="020B0500000000090000" pitchFamily="34" charset="-122"/>
                <a:ea typeface="思源黑体" panose="020B0500000000090000" pitchFamily="34" charset="-122"/>
                <a:sym typeface="思源黑体" panose="020B0500000000090000" pitchFamily="34" charset="-122"/>
              </a:rPr>
              <a:t>如何选择留学目的地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660140" y="4176395"/>
            <a:ext cx="358648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800" spc="1200" dirty="0">
                <a:latin typeface="思源黑体" panose="020B0500000000090000" pitchFamily="34" charset="-122"/>
                <a:ea typeface="思源黑体" panose="020B0500000000090000" pitchFamily="34" charset="-122"/>
                <a:sym typeface="思源黑体" panose="020B0500000000090000" pitchFamily="34" charset="-122"/>
              </a:rPr>
              <a:t>留学时间轴</a:t>
            </a:r>
            <a:endParaRPr lang="zh-CN" altLang="en-US" sz="2800" spc="1200" dirty="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4325" y="300355"/>
            <a:ext cx="2220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课程内容</a:t>
            </a:r>
            <a:endParaRPr lang="zh-CN" altLang="en-US" sz="2000" noProof="1">
              <a:solidFill>
                <a:schemeClr val="accent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414250" y="350527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26025" y="2306320"/>
            <a:ext cx="2991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1200" dirty="0">
                <a:latin typeface="思源黑体" panose="020B0500000000090000" pitchFamily="34" charset="-122"/>
                <a:ea typeface="思源黑体" panose="020B0500000000090000" pitchFamily="34" charset="-122"/>
                <a:sym typeface="思源黑体" panose="020B0500000000090000" pitchFamily="34" charset="-122"/>
              </a:rPr>
              <a:t>如何选择留学目的地</a:t>
            </a:r>
            <a:endParaRPr lang="zh-CN" altLang="en-US" sz="2400"/>
          </a:p>
          <a:p>
            <a:pPr algn="dist"/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18100" y="4358640"/>
            <a:ext cx="2899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1200" dirty="0">
                <a:latin typeface="思源黑体" panose="020B0500000000090000" pitchFamily="34" charset="-122"/>
                <a:ea typeface="思源黑体" panose="020B0500000000090000" pitchFamily="34" charset="-122"/>
                <a:sym typeface="思源黑体" panose="020B0500000000090000" pitchFamily="34" charset="-122"/>
              </a:rPr>
              <a:t>留学时间轴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cs typeface="+mn-ea"/>
              <a:sym typeface="思源黑体 CN Normal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5840" y="1118235"/>
            <a:ext cx="2779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出国留学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bldLvl="0" animBg="1"/>
      <p:bldP spid="25" grpId="0" bldLvl="0" animBg="1"/>
      <p:bldP spid="27" grpId="0"/>
      <p:bldP spid="28" grpId="0" bldLvl="0" animBg="1"/>
      <p:bldP spid="29" grpId="0" bldLvl="0" animBg="1"/>
      <p:bldP spid="31" grpId="0"/>
      <p:bldP spid="32" grpId="0"/>
      <p:bldP spid="4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40460" y="551180"/>
            <a:ext cx="5669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享受全球顶尖优质教育资源</a:t>
            </a:r>
            <a:endParaRPr lang="zh-CN" altLang="en-US" sz="3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051560" y="1656080"/>
          <a:ext cx="9285605" cy="425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0"/>
                <a:gridCol w="3014345"/>
                <a:gridCol w="3191510"/>
              </a:tblGrid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国家</a:t>
                      </a:r>
                      <a:endParaRPr lang="zh-CN" altLang="en-US" sz="2400" b="1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409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人口</a:t>
                      </a:r>
                      <a:endParaRPr lang="zh-CN" altLang="en-US" sz="2400" b="1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409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</a:rPr>
                        <a:t>QS TOP100</a:t>
                      </a:r>
                      <a:endParaRPr lang="en-US" altLang="en-US" sz="24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4091"/>
                    </a:solidFill>
                  </a:tcPr>
                </a:tc>
              </a:tr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中国内地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14亿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24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6所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加拿大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3800万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3所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澳大利亚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2500万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7所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英国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6600万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18所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美国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3.3亿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33所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3135" y="473710"/>
            <a:ext cx="23952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英 港</a:t>
            </a:r>
            <a:r>
              <a:rPr lang="en-US" altLang="zh-CN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 </a:t>
            </a:r>
            <a:r>
              <a:rPr lang="zh-CN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爱 篇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1354455"/>
            <a:ext cx="5303520" cy="524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46380"/>
            <a:ext cx="4636135" cy="62255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6605" y="487045"/>
            <a:ext cx="181038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>
                <a:latin typeface="Arial" panose="020B0604020202020204" pitchFamily="34" charset="0"/>
                <a:sym typeface="+mn-ea"/>
              </a:rPr>
              <a:t>美</a:t>
            </a:r>
            <a:r>
              <a:rPr lang="en-US" altLang="zh-CN" sz="3600" b="1" dirty="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3600" b="1" dirty="0">
                <a:latin typeface="Arial" panose="020B0604020202020204" pitchFamily="34" charset="0"/>
                <a:sym typeface="+mn-ea"/>
              </a:rPr>
              <a:t>国</a:t>
            </a:r>
            <a:r>
              <a:rPr lang="en-US" altLang="zh-CN" sz="3600" b="1" dirty="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3600" b="1" dirty="0">
                <a:latin typeface="Arial" panose="020B0604020202020204" pitchFamily="34" charset="0"/>
                <a:sym typeface="+mn-ea"/>
              </a:rPr>
              <a:t>篇</a:t>
            </a:r>
            <a:endParaRPr lang="zh-CN" altLang="en-US" sz="3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489585" y="1326515"/>
          <a:ext cx="5994400" cy="553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65"/>
                <a:gridCol w="4062095"/>
                <a:gridCol w="1336040"/>
              </a:tblGrid>
              <a:tr h="362585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2023QS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世界大学排名：美国大学排名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337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排名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学校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国家</a:t>
                      </a:r>
                      <a:endParaRPr lang="zh-CN" altLang="en-US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9DB"/>
                    </a:solidFill>
                  </a:tcPr>
                </a:tc>
              </a:tr>
              <a:tr h="306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麻省理工学院（MIT）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斯坦福大学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哈佛大学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54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加州理工学院（加州理工学院）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芝加哥大学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宾夕法尼亚大学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耶鲁大学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哥伦比亚大学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普林斯顿大学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康奈尔大学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密歇根大学安娜堡分校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6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约翰霍普金斯大学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54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西北大学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加利福尼亚大学，伯克利（UCB）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  <a:tr h="5422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洛杉矶加利福尼亚大学（加州大学洛杉矶分校）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 panose="020F0502020204030204" charset="-122"/>
                        </a:rPr>
                        <a:t>美国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20" y="1787525"/>
            <a:ext cx="5476875" cy="38258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37834" y="238163"/>
            <a:ext cx="364426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出</a:t>
            </a:r>
            <a:r>
              <a:rPr kumimoji="0" lang="en-US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国 留 学 优 势</a:t>
            </a:r>
            <a:endParaRPr kumimoji="0" lang="zh-CN" altLang="en-US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12" name="直接连接符 14"/>
          <p:cNvCxnSpPr>
            <a:cxnSpLocks noChangeShapeType="1"/>
          </p:cNvCxnSpPr>
          <p:nvPr/>
        </p:nvCxnSpPr>
        <p:spPr bwMode="auto">
          <a:xfrm>
            <a:off x="695325" y="3624715"/>
            <a:ext cx="10801350" cy="1587"/>
          </a:xfrm>
          <a:prstGeom prst="line">
            <a:avLst/>
          </a:prstGeom>
          <a:noFill/>
          <a:ln w="19050">
            <a:solidFill>
              <a:srgbClr val="3333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椭圆 18"/>
          <p:cNvSpPr>
            <a:spLocks noChangeArrowheads="1"/>
          </p:cNvSpPr>
          <p:nvPr/>
        </p:nvSpPr>
        <p:spPr bwMode="auto">
          <a:xfrm>
            <a:off x="2173479" y="3529465"/>
            <a:ext cx="172990" cy="193675"/>
          </a:xfrm>
          <a:prstGeom prst="ellipse">
            <a:avLst/>
          </a:prstGeom>
          <a:solidFill>
            <a:srgbClr val="33335E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椭圆 19"/>
          <p:cNvSpPr>
            <a:spLocks noChangeArrowheads="1"/>
          </p:cNvSpPr>
          <p:nvPr/>
        </p:nvSpPr>
        <p:spPr bwMode="auto">
          <a:xfrm>
            <a:off x="4115753" y="3527877"/>
            <a:ext cx="171584" cy="193675"/>
          </a:xfrm>
          <a:prstGeom prst="ellipse">
            <a:avLst/>
          </a:prstGeom>
          <a:solidFill>
            <a:srgbClr val="F5C05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5" name="椭圆 20"/>
          <p:cNvSpPr>
            <a:spLocks noChangeArrowheads="1"/>
          </p:cNvSpPr>
          <p:nvPr/>
        </p:nvSpPr>
        <p:spPr bwMode="auto">
          <a:xfrm>
            <a:off x="6018647" y="3540577"/>
            <a:ext cx="171584" cy="193675"/>
          </a:xfrm>
          <a:prstGeom prst="ellipse">
            <a:avLst/>
          </a:prstGeom>
          <a:solidFill>
            <a:srgbClr val="33335E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椭圆 21"/>
          <p:cNvSpPr>
            <a:spLocks noChangeArrowheads="1"/>
          </p:cNvSpPr>
          <p:nvPr/>
        </p:nvSpPr>
        <p:spPr bwMode="auto">
          <a:xfrm>
            <a:off x="7959515" y="3527877"/>
            <a:ext cx="172990" cy="193675"/>
          </a:xfrm>
          <a:prstGeom prst="ellipse">
            <a:avLst/>
          </a:prstGeom>
          <a:solidFill>
            <a:srgbClr val="F5C05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7" name="椭圆 26"/>
          <p:cNvSpPr>
            <a:spLocks noChangeArrowheads="1"/>
          </p:cNvSpPr>
          <p:nvPr/>
        </p:nvSpPr>
        <p:spPr bwMode="auto">
          <a:xfrm>
            <a:off x="9851157" y="3543752"/>
            <a:ext cx="171584" cy="193675"/>
          </a:xfrm>
          <a:prstGeom prst="ellipse">
            <a:avLst/>
          </a:prstGeom>
          <a:solidFill>
            <a:srgbClr val="33335E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椭圆 24"/>
          <p:cNvSpPr>
            <a:spLocks noChangeArrowheads="1"/>
          </p:cNvSpPr>
          <p:nvPr/>
        </p:nvSpPr>
        <p:spPr bwMode="auto">
          <a:xfrm>
            <a:off x="5599113" y="2367415"/>
            <a:ext cx="1012825" cy="1014412"/>
          </a:xfrm>
          <a:prstGeom prst="ellipse">
            <a:avLst/>
          </a:prstGeom>
          <a:solidFill>
            <a:srgbClr val="C04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19" name="组合 92"/>
          <p:cNvGrpSpPr/>
          <p:nvPr/>
        </p:nvGrpSpPr>
        <p:grpSpPr bwMode="auto">
          <a:xfrm>
            <a:off x="5811838" y="2638877"/>
            <a:ext cx="568325" cy="431800"/>
            <a:chOff x="0" y="0"/>
            <a:chExt cx="509646" cy="387231"/>
          </a:xfrm>
          <a:solidFill>
            <a:sysClr val="window" lastClr="FFFFFF"/>
          </a:solidFill>
        </p:grpSpPr>
        <p:sp>
          <p:nvSpPr>
            <p:cNvPr id="20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椭圆 27"/>
          <p:cNvSpPr>
            <a:spLocks noChangeArrowheads="1"/>
          </p:cNvSpPr>
          <p:nvPr/>
        </p:nvSpPr>
        <p:spPr bwMode="auto">
          <a:xfrm>
            <a:off x="9401450" y="2370590"/>
            <a:ext cx="1012825" cy="1014412"/>
          </a:xfrm>
          <a:prstGeom prst="ellipse">
            <a:avLst/>
          </a:prstGeom>
          <a:solidFill>
            <a:srgbClr val="C04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3" name="组合 95"/>
          <p:cNvGrpSpPr/>
          <p:nvPr/>
        </p:nvGrpSpPr>
        <p:grpSpPr bwMode="auto">
          <a:xfrm>
            <a:off x="9669738" y="2711902"/>
            <a:ext cx="477837" cy="455613"/>
            <a:chOff x="0" y="0"/>
            <a:chExt cx="2438400" cy="2332038"/>
          </a:xfrm>
          <a:solidFill>
            <a:sysClr val="window" lastClr="FFFFFF"/>
          </a:solidFill>
        </p:grpSpPr>
        <p:sp>
          <p:nvSpPr>
            <p:cNvPr id="24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97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椭圆 23"/>
          <p:cNvSpPr>
            <a:spLocks noChangeArrowheads="1"/>
          </p:cNvSpPr>
          <p:nvPr/>
        </p:nvSpPr>
        <p:spPr bwMode="auto">
          <a:xfrm>
            <a:off x="3690292" y="3943560"/>
            <a:ext cx="1012825" cy="1012825"/>
          </a:xfrm>
          <a:prstGeom prst="ellipse">
            <a:avLst/>
          </a:prstGeom>
          <a:solidFill>
            <a:srgbClr val="3E1A8E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9" name="组合 98"/>
          <p:cNvGrpSpPr/>
          <p:nvPr/>
        </p:nvGrpSpPr>
        <p:grpSpPr bwMode="auto">
          <a:xfrm>
            <a:off x="3979217" y="4183272"/>
            <a:ext cx="390525" cy="498475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31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142875 w 64"/>
                <a:gd name="T1" fmla="*/ 648877 h 321"/>
                <a:gd name="T2" fmla="*/ 71438 w 64"/>
                <a:gd name="T3" fmla="*/ 720725 h 321"/>
                <a:gd name="T4" fmla="*/ 0 w 64"/>
                <a:gd name="T5" fmla="*/ 648877 h 321"/>
                <a:gd name="T6" fmla="*/ 0 w 64"/>
                <a:gd name="T7" fmla="*/ 71848 h 321"/>
                <a:gd name="T8" fmla="*/ 71438 w 64"/>
                <a:gd name="T9" fmla="*/ 0 h 321"/>
                <a:gd name="T10" fmla="*/ 142875 w 64"/>
                <a:gd name="T11" fmla="*/ 71848 h 321"/>
                <a:gd name="T12" fmla="*/ 142875 w 64"/>
                <a:gd name="T13" fmla="*/ 648877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141288 w 63"/>
                <a:gd name="T1" fmla="*/ 209055 h 125"/>
                <a:gd name="T2" fmla="*/ 71765 w 63"/>
                <a:gd name="T3" fmla="*/ 280988 h 125"/>
                <a:gd name="T4" fmla="*/ 0 w 63"/>
                <a:gd name="T5" fmla="*/ 209055 h 125"/>
                <a:gd name="T6" fmla="*/ 0 w 63"/>
                <a:gd name="T7" fmla="*/ 71933 h 125"/>
                <a:gd name="T8" fmla="*/ 71765 w 63"/>
                <a:gd name="T9" fmla="*/ 0 h 125"/>
                <a:gd name="T10" fmla="*/ 141288 w 63"/>
                <a:gd name="T11" fmla="*/ 71933 h 125"/>
                <a:gd name="T12" fmla="*/ 141288 w 63"/>
                <a:gd name="T13" fmla="*/ 209055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142875 w 64"/>
                <a:gd name="T1" fmla="*/ 417178 h 218"/>
                <a:gd name="T2" fmla="*/ 71438 w 64"/>
                <a:gd name="T3" fmla="*/ 488950 h 218"/>
                <a:gd name="T4" fmla="*/ 0 w 64"/>
                <a:gd name="T5" fmla="*/ 417178 h 218"/>
                <a:gd name="T6" fmla="*/ 0 w 64"/>
                <a:gd name="T7" fmla="*/ 71772 h 218"/>
                <a:gd name="T8" fmla="*/ 71438 w 64"/>
                <a:gd name="T9" fmla="*/ 0 h 218"/>
                <a:gd name="T10" fmla="*/ 142875 w 64"/>
                <a:gd name="T11" fmla="*/ 71772 h 218"/>
                <a:gd name="T12" fmla="*/ 142875 w 64"/>
                <a:gd name="T13" fmla="*/ 417178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4" name="椭圆 22"/>
          <p:cNvSpPr>
            <a:spLocks noChangeArrowheads="1"/>
          </p:cNvSpPr>
          <p:nvPr/>
        </p:nvSpPr>
        <p:spPr bwMode="auto">
          <a:xfrm>
            <a:off x="1763842" y="2324552"/>
            <a:ext cx="1012825" cy="1012825"/>
          </a:xfrm>
          <a:prstGeom prst="ellipse">
            <a:avLst/>
          </a:prstGeom>
          <a:solidFill>
            <a:srgbClr val="C04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35" name="组合 108"/>
          <p:cNvGrpSpPr/>
          <p:nvPr/>
        </p:nvGrpSpPr>
        <p:grpSpPr bwMode="auto">
          <a:xfrm>
            <a:off x="2055942" y="2540452"/>
            <a:ext cx="446088" cy="504825"/>
            <a:chOff x="0" y="0"/>
            <a:chExt cx="406394" cy="459644"/>
          </a:xfrm>
          <a:solidFill>
            <a:sysClr val="window" lastClr="FFFFFF"/>
          </a:solidFill>
        </p:grpSpPr>
        <p:sp>
          <p:nvSpPr>
            <p:cNvPr id="36" name="Freeform 148"/>
            <p:cNvSpPr>
              <a:spLocks noEditPoints="1" noChangeArrowheads="1"/>
            </p:cNvSpPr>
            <p:nvPr/>
          </p:nvSpPr>
          <p:spPr bwMode="auto">
            <a:xfrm>
              <a:off x="55121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149"/>
            <p:cNvSpPr>
              <a:spLocks noEditPoints="1" noChangeArrowheads="1"/>
            </p:cNvSpPr>
            <p:nvPr/>
          </p:nvSpPr>
          <p:spPr bwMode="auto">
            <a:xfrm>
              <a:off x="0" y="231690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Oval 150"/>
            <p:cNvSpPr>
              <a:spLocks noChangeArrowheads="1"/>
            </p:cNvSpPr>
            <p:nvPr/>
          </p:nvSpPr>
          <p:spPr bwMode="auto">
            <a:xfrm>
              <a:off x="97160" y="326982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39" name="椭圆 25"/>
          <p:cNvSpPr>
            <a:spLocks noChangeArrowheads="1"/>
          </p:cNvSpPr>
          <p:nvPr/>
        </p:nvSpPr>
        <p:spPr bwMode="auto">
          <a:xfrm>
            <a:off x="7536170" y="3865697"/>
            <a:ext cx="1012825" cy="1012825"/>
          </a:xfrm>
          <a:prstGeom prst="ellipse">
            <a:avLst/>
          </a:prstGeom>
          <a:solidFill>
            <a:srgbClr val="3E1A8E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40" name="组合 112"/>
          <p:cNvGrpSpPr/>
          <p:nvPr/>
        </p:nvGrpSpPr>
        <p:grpSpPr bwMode="auto">
          <a:xfrm>
            <a:off x="7855892" y="4164465"/>
            <a:ext cx="400050" cy="431800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41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43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" name="文本框1"/>
          <p:cNvSpPr txBox="1"/>
          <p:nvPr/>
        </p:nvSpPr>
        <p:spPr>
          <a:xfrm>
            <a:off x="3235370" y="1507660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3E1A8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语言环境纯正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E1A8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7" name="文本框2"/>
          <p:cNvSpPr/>
          <p:nvPr/>
        </p:nvSpPr>
        <p:spPr>
          <a:xfrm>
            <a:off x="2969895" y="1763395"/>
            <a:ext cx="243649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去母语英国的国家，能够享受纯正的语言环境，提升自己语言的输出能力，同时能深入体验当地的文化。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lt"/>
            </a:endParaRPr>
          </a:p>
        </p:txBody>
      </p:sp>
      <p:sp>
        <p:nvSpPr>
          <p:cNvPr id="48" name="文本框1"/>
          <p:cNvSpPr txBox="1"/>
          <p:nvPr/>
        </p:nvSpPr>
        <p:spPr>
          <a:xfrm>
            <a:off x="7002809" y="1507660"/>
            <a:ext cx="1965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solidFill>
                  <a:srgbClr val="3E1A8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课程设置更实用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E1A8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9" name="文本框2"/>
          <p:cNvSpPr/>
          <p:nvPr/>
        </p:nvSpPr>
        <p:spPr>
          <a:xfrm>
            <a:off x="6901989" y="2062297"/>
            <a:ext cx="228888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国外大学的课程设置以就业为导向，实用性更强，能够帮助学生快速适应社会，提高就业率。</a:t>
            </a:r>
            <a:endParaRPr kumimoji="0" lang="zh-CN" altLang="en-US" sz="1400" b="0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0" name="文本框1"/>
          <p:cNvSpPr txBox="1"/>
          <p:nvPr/>
        </p:nvSpPr>
        <p:spPr>
          <a:xfrm>
            <a:off x="4995933" y="3897089"/>
            <a:ext cx="2219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solidFill>
                  <a:srgbClr val="3E1A8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学制短、性价比高</a:t>
            </a:r>
            <a:endParaRPr kumimoji="0" lang="zh-CN" altLang="en-US" sz="2000" b="1" i="0" u="none" strike="noStrike" kern="1200" cap="none" spc="0" normalizeH="0" baseline="0" noProof="0" dirty="0">
              <a:solidFill>
                <a:srgbClr val="3E1A8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1" name="文本框2"/>
          <p:cNvSpPr/>
          <p:nvPr/>
        </p:nvSpPr>
        <p:spPr>
          <a:xfrm>
            <a:off x="4823460" y="4338955"/>
            <a:ext cx="261302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英联邦的本科学位基本三年时间就可以完成，研究生</a:t>
            </a:r>
            <a:r>
              <a:rPr kumimoji="0" lang="en-US" altLang="zh-CN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1-2</a:t>
            </a: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年即可完成。相对于国内的学制，大大的节约了时间，同时能够更早的进入职场去历练。</a:t>
            </a:r>
            <a:endParaRPr kumimoji="0" lang="zh-CN" altLang="en-US" sz="1400" b="0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2" name="文本框1"/>
          <p:cNvSpPr txBox="1"/>
          <p:nvPr/>
        </p:nvSpPr>
        <p:spPr>
          <a:xfrm>
            <a:off x="1415409" y="3874229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rgbClr val="3E1A8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文凭含金量高</a:t>
            </a:r>
            <a:endParaRPr kumimoji="0" lang="zh-CN" altLang="en-US" sz="2000" b="1" i="0" u="none" strike="noStrike" kern="1200" cap="none" spc="0" normalizeH="0" baseline="0" noProof="0" dirty="0">
              <a:solidFill>
                <a:srgbClr val="3E1A8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53" name="文本框2"/>
          <p:cNvSpPr/>
          <p:nvPr/>
        </p:nvSpPr>
        <p:spPr>
          <a:xfrm>
            <a:off x="1084580" y="4340860"/>
            <a:ext cx="247015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美英澳加等主流国家，基本囊括了世界排名前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的顶尖名校，学生不但能够学习到最前沿的知识，同时毕业回国就业及在一线城市落户都非常的占据优势。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4" name="文本框1"/>
          <p:cNvSpPr txBox="1"/>
          <p:nvPr/>
        </p:nvSpPr>
        <p:spPr>
          <a:xfrm>
            <a:off x="9086215" y="3865974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solidFill>
                  <a:srgbClr val="3E1A8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申请条件灵活</a:t>
            </a:r>
            <a:endParaRPr kumimoji="0" lang="zh-CN" altLang="en-US" sz="2000" b="1" i="0" u="none" strike="noStrike" kern="1200" cap="none" spc="0" normalizeH="0" baseline="0" noProof="0" dirty="0">
              <a:solidFill>
                <a:srgbClr val="3E1A8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5" name="文本框2"/>
          <p:cNvSpPr/>
          <p:nvPr/>
        </p:nvSpPr>
        <p:spPr>
          <a:xfrm>
            <a:off x="8784590" y="4338955"/>
            <a:ext cx="255333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相较于国内的考研，国外的研究生是申请制，学生提供本科成绩及语言成绩，即可申请国外的研究生，部分商科及工科等热门专业需要提供</a:t>
            </a:r>
            <a:r>
              <a:rPr kumimoji="0" lang="en-US" altLang="zh-CN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GRE</a:t>
            </a: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或者</a:t>
            </a:r>
            <a:r>
              <a:rPr kumimoji="0" lang="en-US" altLang="zh-CN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GMAT</a:t>
            </a:r>
            <a:r>
              <a:rPr kumimoji="0" lang="zh-CN" altLang="en-US" sz="1400" b="0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成绩。</a:t>
            </a:r>
            <a:endParaRPr kumimoji="0" lang="zh-CN" altLang="en-US" sz="1400" b="0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3980" y="332988"/>
            <a:ext cx="361687" cy="409646"/>
          </a:xfrm>
          <a:prstGeom prst="triangle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0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9"/>
          <p:cNvSpPr/>
          <p:nvPr/>
        </p:nvSpPr>
        <p:spPr bwMode="auto">
          <a:xfrm>
            <a:off x="5475817" y="3175"/>
            <a:ext cx="671618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rgbClr val="E9BBD9">
              <a:alpha val="1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3980" y="332988"/>
            <a:ext cx="361687" cy="409646"/>
          </a:xfrm>
          <a:prstGeom prst="triangle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0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325" y="246380"/>
            <a:ext cx="31248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 dirty="0">
                <a:latin typeface="Arial" panose="020B0604020202020204" pitchFamily="34" charset="0"/>
                <a:sym typeface="+mn-ea"/>
              </a:rPr>
              <a:t>    </a:t>
            </a:r>
            <a:r>
              <a:rPr lang="zh-CN" altLang="en-US" sz="3200" b="1" dirty="0">
                <a:latin typeface="Arial" panose="020B0604020202020204" pitchFamily="34" charset="0"/>
                <a:sym typeface="+mn-ea"/>
              </a:rPr>
              <a:t>落户政策宽松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75" y="718820"/>
            <a:ext cx="8985250" cy="587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9"/>
          <p:cNvSpPr/>
          <p:nvPr/>
        </p:nvSpPr>
        <p:spPr bwMode="auto">
          <a:xfrm>
            <a:off x="5476452" y="3175"/>
            <a:ext cx="671618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rgbClr val="E9BBD9">
              <a:alpha val="1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3980" y="332988"/>
            <a:ext cx="361687" cy="409646"/>
          </a:xfrm>
          <a:prstGeom prst="triangle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0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325" y="246380"/>
            <a:ext cx="31248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 dirty="0">
                <a:latin typeface="Arial" panose="020B0604020202020204" pitchFamily="34" charset="0"/>
                <a:sym typeface="+mn-ea"/>
              </a:rPr>
              <a:t>    </a:t>
            </a:r>
            <a:r>
              <a:rPr lang="zh-CN" altLang="en-US" sz="3200" b="1" dirty="0">
                <a:latin typeface="Arial" panose="020B0604020202020204" pitchFamily="34" charset="0"/>
                <a:sym typeface="+mn-ea"/>
              </a:rPr>
              <a:t>落户政策宽松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829945"/>
            <a:ext cx="4822825" cy="5969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718820"/>
            <a:ext cx="5283835" cy="337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942975" y="1530985"/>
            <a:ext cx="10516870" cy="4305935"/>
          </a:xfrm>
        </p:spPr>
        <p:txBody>
          <a:bodyPr/>
          <a:lstStyle/>
          <a:p>
            <a:pPr marL="0" algn="l" defTabSz="914400" eaLnBrk="1" fontAlgn="auto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kern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案例一：     </a:t>
            </a:r>
            <a:endParaRPr lang="zh-CN" altLang="en-US" kern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 defTabSz="914400" eaLnBrk="1" fontAlgn="auto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kern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小小从小在父母的精心呵护中长大，大学毕业后经父亲的熟人介绍，到一家企业工作。谈起小小，公司的同事们直摇头:“什么事情都得告诉她，不说她就不知道该干什么。”</a:t>
            </a:r>
            <a:endParaRPr lang="zh-CN" altLang="en-US" kern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 defTabSz="914400" eaLnBrk="1" fontAlgn="auto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kern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客户问她什么问题她都不敢回答，每次都在电话打到一半时征询领导的意见</a:t>
            </a:r>
            <a:endParaRPr lang="zh-CN" altLang="en-US" kern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象牙塔到格子间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9"/>
          <p:cNvSpPr/>
          <p:nvPr/>
        </p:nvSpPr>
        <p:spPr bwMode="auto">
          <a:xfrm>
            <a:off x="5475817" y="3175"/>
            <a:ext cx="671618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rgbClr val="E9BBD9">
              <a:alpha val="1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pic>
        <p:nvPicPr>
          <p:cNvPr id="19" name="图片 18" descr="v2 (32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1815465"/>
            <a:ext cx="12192000" cy="3790950"/>
          </a:xfrm>
          <a:prstGeom prst="rect">
            <a:avLst/>
          </a:prstGeom>
        </p:spPr>
      </p:pic>
      <p:sp>
        <p:nvSpPr>
          <p:cNvPr id="3" name="矩形 12"/>
          <p:cNvSpPr/>
          <p:nvPr/>
        </p:nvSpPr>
        <p:spPr>
          <a:xfrm>
            <a:off x="-635" y="1816735"/>
            <a:ext cx="12192000" cy="3790950"/>
          </a:xfrm>
          <a:prstGeom prst="rect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8" name="矩形 1"/>
          <p:cNvSpPr/>
          <p:nvPr/>
        </p:nvSpPr>
        <p:spPr>
          <a:xfrm>
            <a:off x="2318385" y="2611755"/>
            <a:ext cx="2381885" cy="2190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9" name="矩形 3"/>
          <p:cNvSpPr/>
          <p:nvPr/>
        </p:nvSpPr>
        <p:spPr>
          <a:xfrm>
            <a:off x="2318385" y="4513580"/>
            <a:ext cx="835025" cy="289560"/>
          </a:xfrm>
          <a:prstGeom prst="rect">
            <a:avLst/>
          </a:prstGeom>
          <a:solidFill>
            <a:srgbClr val="3E1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10" name="矩形 4"/>
          <p:cNvSpPr/>
          <p:nvPr/>
        </p:nvSpPr>
        <p:spPr>
          <a:xfrm>
            <a:off x="3152775" y="4513580"/>
            <a:ext cx="976630" cy="289560"/>
          </a:xfrm>
          <a:prstGeom prst="rect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2660015" y="3158490"/>
            <a:ext cx="16979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6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14" name="文本框 17"/>
          <p:cNvSpPr txBox="1"/>
          <p:nvPr/>
        </p:nvSpPr>
        <p:spPr>
          <a:xfrm>
            <a:off x="4589145" y="3158490"/>
            <a:ext cx="7153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12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  <a:sym typeface="思源黑体" panose="020B0500000000090000" pitchFamily="34" charset="-122"/>
              </a:rPr>
              <a:t>如何选择留学目的地</a:t>
            </a:r>
            <a:endParaRPr lang="zh-CN" altLang="en-US" sz="4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7" name="椭圆 5"/>
          <p:cNvSpPr/>
          <p:nvPr/>
        </p:nvSpPr>
        <p:spPr>
          <a:xfrm>
            <a:off x="452451" y="426058"/>
            <a:ext cx="551745" cy="551745"/>
          </a:xfrm>
          <a:prstGeom prst="ellipse">
            <a:avLst/>
          </a:prstGeom>
          <a:gradFill flip="none" rotWithShape="1">
            <a:gsLst>
              <a:gs pos="0">
                <a:srgbClr val="36188E"/>
              </a:gs>
              <a:gs pos="100000">
                <a:srgbClr val="C2419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p>
            <a:pPr algn="r" defTabSz="914400"/>
            <a:endParaRPr lang="zh-CN" altLang="en-US" sz="1400" b="1">
              <a:latin typeface="思源黑体" panose="020B0500000000090000" pitchFamily="34" charset="-122"/>
              <a:ea typeface="思源黑体" panose="020B0500000000090000" pitchFamily="34" charset="-122"/>
              <a:cs typeface="Open Sans" charset="0"/>
              <a:sym typeface="思源黑体" panose="020B050000000009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dde2c2de-4721-42d5-ad7a-0e7cc1010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0816" y="1346200"/>
            <a:ext cx="8652594" cy="4165600"/>
            <a:chOff x="1071716" y="1247323"/>
            <a:chExt cx="10048568" cy="4837661"/>
          </a:xfrm>
          <a:solidFill>
            <a:schemeClr val="bg1">
              <a:alpha val="37000"/>
            </a:schemeClr>
          </a:solidFill>
        </p:grpSpPr>
        <p:sp>
          <p:nvSpPr>
            <p:cNvPr id="143" name="ïṥľíḓé"/>
            <p:cNvSpPr/>
            <p:nvPr/>
          </p:nvSpPr>
          <p:spPr>
            <a:xfrm>
              <a:off x="1071716" y="1560254"/>
              <a:ext cx="2892665" cy="224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ṡlïḑe"/>
            <p:cNvSpPr/>
            <p:nvPr/>
          </p:nvSpPr>
          <p:spPr>
            <a:xfrm>
              <a:off x="2659645" y="1473576"/>
              <a:ext cx="486286" cy="17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$ļíḋe"/>
            <p:cNvSpPr/>
            <p:nvPr/>
          </p:nvSpPr>
          <p:spPr>
            <a:xfrm>
              <a:off x="3184375" y="1615331"/>
              <a:ext cx="84303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ṣ1ïdé"/>
            <p:cNvSpPr/>
            <p:nvPr/>
          </p:nvSpPr>
          <p:spPr>
            <a:xfrm>
              <a:off x="3215588" y="1484505"/>
              <a:ext cx="150776" cy="7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ṣlíḋé"/>
            <p:cNvSpPr/>
            <p:nvPr/>
          </p:nvSpPr>
          <p:spPr>
            <a:xfrm>
              <a:off x="3377772" y="1484037"/>
              <a:ext cx="117289" cy="5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ṣḷîḋé"/>
            <p:cNvSpPr/>
            <p:nvPr/>
          </p:nvSpPr>
          <p:spPr>
            <a:xfrm>
              <a:off x="3537340" y="1418200"/>
              <a:ext cx="289161" cy="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şlïḓê"/>
            <p:cNvSpPr/>
            <p:nvPr/>
          </p:nvSpPr>
          <p:spPr>
            <a:xfrm>
              <a:off x="3672980" y="1247323"/>
              <a:ext cx="662519" cy="18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ŝļiḍé"/>
            <p:cNvSpPr/>
            <p:nvPr/>
          </p:nvSpPr>
          <p:spPr>
            <a:xfrm>
              <a:off x="4072085" y="1252852"/>
              <a:ext cx="1290276" cy="66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iś1ïḑe"/>
            <p:cNvSpPr/>
            <p:nvPr/>
          </p:nvSpPr>
          <p:spPr>
            <a:xfrm>
              <a:off x="3479660" y="1494826"/>
              <a:ext cx="530890" cy="3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iSľîḍe"/>
            <p:cNvSpPr/>
            <p:nvPr/>
          </p:nvSpPr>
          <p:spPr>
            <a:xfrm>
              <a:off x="3367978" y="1754955"/>
              <a:ext cx="134323" cy="6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ṡ1îḓê"/>
            <p:cNvSpPr/>
            <p:nvPr/>
          </p:nvSpPr>
          <p:spPr>
            <a:xfrm>
              <a:off x="3798219" y="2232769"/>
              <a:ext cx="191559" cy="1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šḻïdè"/>
            <p:cNvSpPr/>
            <p:nvPr/>
          </p:nvSpPr>
          <p:spPr>
            <a:xfrm>
              <a:off x="3443720" y="2870076"/>
              <a:ext cx="43114" cy="3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$ḻidè"/>
            <p:cNvSpPr/>
            <p:nvPr/>
          </p:nvSpPr>
          <p:spPr>
            <a:xfrm>
              <a:off x="2721842" y="3238975"/>
              <a:ext cx="336007" cy="1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şlîdê"/>
            <p:cNvSpPr/>
            <p:nvPr/>
          </p:nvSpPr>
          <p:spPr>
            <a:xfrm>
              <a:off x="3014633" y="3360630"/>
              <a:ext cx="222454" cy="6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ś1îḑe"/>
            <p:cNvSpPr/>
            <p:nvPr/>
          </p:nvSpPr>
          <p:spPr>
            <a:xfrm>
              <a:off x="2895033" y="3401778"/>
              <a:ext cx="72795" cy="3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ṣļiḍè"/>
            <p:cNvSpPr/>
            <p:nvPr/>
          </p:nvSpPr>
          <p:spPr>
            <a:xfrm>
              <a:off x="3271035" y="3400703"/>
              <a:ext cx="56091" cy="2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sḻîďé"/>
            <p:cNvSpPr/>
            <p:nvPr/>
          </p:nvSpPr>
          <p:spPr>
            <a:xfrm>
              <a:off x="3099915" y="3243765"/>
              <a:ext cx="48677" cy="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ṡlîdè"/>
            <p:cNvSpPr/>
            <p:nvPr/>
          </p:nvSpPr>
          <p:spPr>
            <a:xfrm>
              <a:off x="3040202" y="3273501"/>
              <a:ext cx="39982" cy="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iš1ïḑè"/>
            <p:cNvSpPr/>
            <p:nvPr/>
          </p:nvSpPr>
          <p:spPr>
            <a:xfrm>
              <a:off x="2935381" y="3141153"/>
              <a:ext cx="28333" cy="5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ṧliďè"/>
            <p:cNvSpPr/>
            <p:nvPr/>
          </p:nvSpPr>
          <p:spPr>
            <a:xfrm>
              <a:off x="2937717" y="3092070"/>
              <a:ext cx="33856" cy="3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ŝľîḑè"/>
            <p:cNvSpPr/>
            <p:nvPr/>
          </p:nvSpPr>
          <p:spPr>
            <a:xfrm>
              <a:off x="2983567" y="3093648"/>
              <a:ext cx="25228" cy="3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ṩḷîḍê"/>
            <p:cNvSpPr/>
            <p:nvPr/>
          </p:nvSpPr>
          <p:spPr>
            <a:xfrm>
              <a:off x="2959952" y="3134535"/>
              <a:ext cx="2891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ṩ1îḓé"/>
            <p:cNvSpPr/>
            <p:nvPr/>
          </p:nvSpPr>
          <p:spPr>
            <a:xfrm>
              <a:off x="3029817" y="3184357"/>
              <a:ext cx="16360" cy="2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şlîḍé"/>
            <p:cNvSpPr/>
            <p:nvPr/>
          </p:nvSpPr>
          <p:spPr>
            <a:xfrm>
              <a:off x="3034154" y="3223970"/>
              <a:ext cx="25012" cy="1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ṡ1iḍé"/>
            <p:cNvSpPr/>
            <p:nvPr/>
          </p:nvSpPr>
          <p:spPr>
            <a:xfrm>
              <a:off x="2785378" y="3359199"/>
              <a:ext cx="31691" cy="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ṣ1îḓe"/>
            <p:cNvSpPr/>
            <p:nvPr/>
          </p:nvSpPr>
          <p:spPr>
            <a:xfrm>
              <a:off x="3344267" y="3394292"/>
              <a:ext cx="33620" cy="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sḻïďé"/>
            <p:cNvSpPr/>
            <p:nvPr/>
          </p:nvSpPr>
          <p:spPr>
            <a:xfrm>
              <a:off x="3331641" y="3425859"/>
              <a:ext cx="28455" cy="1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ṣļiḑe"/>
            <p:cNvSpPr/>
            <p:nvPr/>
          </p:nvSpPr>
          <p:spPr>
            <a:xfrm>
              <a:off x="3393321" y="3447981"/>
              <a:ext cx="35832" cy="2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íṡ1îḑe"/>
            <p:cNvSpPr/>
            <p:nvPr/>
          </p:nvSpPr>
          <p:spPr>
            <a:xfrm>
              <a:off x="3434240" y="3430336"/>
              <a:ext cx="22284" cy="2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$lîḍe"/>
            <p:cNvSpPr/>
            <p:nvPr/>
          </p:nvSpPr>
          <p:spPr>
            <a:xfrm>
              <a:off x="3386807" y="3401248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ṣ1iḑé"/>
            <p:cNvSpPr/>
            <p:nvPr/>
          </p:nvSpPr>
          <p:spPr>
            <a:xfrm>
              <a:off x="3471329" y="3432447"/>
              <a:ext cx="25215" cy="23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šḷïḋé"/>
            <p:cNvSpPr/>
            <p:nvPr/>
          </p:nvSpPr>
          <p:spPr>
            <a:xfrm>
              <a:off x="3444546" y="3470941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ṧ1îḋê"/>
            <p:cNvSpPr/>
            <p:nvPr/>
          </p:nvSpPr>
          <p:spPr>
            <a:xfrm>
              <a:off x="3474836" y="3472701"/>
              <a:ext cx="20827" cy="3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$ḻïďe"/>
            <p:cNvSpPr/>
            <p:nvPr/>
          </p:nvSpPr>
          <p:spPr>
            <a:xfrm>
              <a:off x="3486460" y="3511833"/>
              <a:ext cx="18556" cy="1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ṩ1iḍé"/>
            <p:cNvSpPr/>
            <p:nvPr/>
          </p:nvSpPr>
          <p:spPr>
            <a:xfrm>
              <a:off x="3201743" y="3611230"/>
              <a:ext cx="24821" cy="3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ṥḷîḍe"/>
            <p:cNvSpPr/>
            <p:nvPr/>
          </p:nvSpPr>
          <p:spPr>
            <a:xfrm>
              <a:off x="3163762" y="3609243"/>
              <a:ext cx="17550" cy="2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ṩ1ïḋé"/>
            <p:cNvSpPr/>
            <p:nvPr/>
          </p:nvSpPr>
          <p:spPr>
            <a:xfrm>
              <a:off x="3499270" y="3543405"/>
              <a:ext cx="20061" cy="1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íṡ1íḓé"/>
            <p:cNvSpPr/>
            <p:nvPr/>
          </p:nvSpPr>
          <p:spPr>
            <a:xfrm>
              <a:off x="3477190" y="3573359"/>
              <a:ext cx="16360" cy="2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ṩ1îḑe"/>
            <p:cNvSpPr/>
            <p:nvPr/>
          </p:nvSpPr>
          <p:spPr>
            <a:xfrm>
              <a:off x="3463227" y="3603633"/>
              <a:ext cx="16360" cy="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íṡḷiḑe"/>
            <p:cNvSpPr/>
            <p:nvPr/>
          </p:nvSpPr>
          <p:spPr>
            <a:xfrm>
              <a:off x="3443086" y="3638761"/>
              <a:ext cx="16360" cy="2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ŝľidé"/>
            <p:cNvSpPr/>
            <p:nvPr/>
          </p:nvSpPr>
          <p:spPr>
            <a:xfrm>
              <a:off x="3429659" y="3689387"/>
              <a:ext cx="39165" cy="3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Slïḋé"/>
            <p:cNvSpPr/>
            <p:nvPr/>
          </p:nvSpPr>
          <p:spPr>
            <a:xfrm>
              <a:off x="3541688" y="3591732"/>
              <a:ext cx="25710" cy="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îśḻiḑè"/>
            <p:cNvSpPr/>
            <p:nvPr/>
          </p:nvSpPr>
          <p:spPr>
            <a:xfrm>
              <a:off x="3470588" y="3663018"/>
              <a:ext cx="21475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ïsļídê"/>
            <p:cNvSpPr/>
            <p:nvPr/>
          </p:nvSpPr>
          <p:spPr>
            <a:xfrm>
              <a:off x="1825926" y="2244407"/>
              <a:ext cx="83204" cy="7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śḻíḍe"/>
            <p:cNvSpPr/>
            <p:nvPr/>
          </p:nvSpPr>
          <p:spPr>
            <a:xfrm>
              <a:off x="1823323" y="2056804"/>
              <a:ext cx="44228" cy="4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ṡḻïdé"/>
            <p:cNvSpPr/>
            <p:nvPr/>
          </p:nvSpPr>
          <p:spPr>
            <a:xfrm>
              <a:off x="1819244" y="2000935"/>
              <a:ext cx="28061" cy="4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slíḍé"/>
            <p:cNvSpPr/>
            <p:nvPr/>
          </p:nvSpPr>
          <p:spPr>
            <a:xfrm>
              <a:off x="1856174" y="2020886"/>
              <a:ext cx="16360" cy="1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slíḓè"/>
            <p:cNvSpPr/>
            <p:nvPr/>
          </p:nvSpPr>
          <p:spPr>
            <a:xfrm>
              <a:off x="1296107" y="1987859"/>
              <a:ext cx="91303" cy="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sḷíḋè"/>
            <p:cNvSpPr/>
            <p:nvPr/>
          </p:nvSpPr>
          <p:spPr>
            <a:xfrm>
              <a:off x="2777576" y="3634434"/>
              <a:ext cx="1575803" cy="23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śļíḓê"/>
            <p:cNvSpPr/>
            <p:nvPr/>
          </p:nvSpPr>
          <p:spPr>
            <a:xfrm>
              <a:off x="3559421" y="5995142"/>
              <a:ext cx="176422" cy="8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îṥļiḍê"/>
            <p:cNvSpPr/>
            <p:nvPr/>
          </p:nvSpPr>
          <p:spPr>
            <a:xfrm>
              <a:off x="3768642" y="5937250"/>
              <a:ext cx="110098" cy="4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ïṧlíďé"/>
            <p:cNvSpPr/>
            <p:nvPr/>
          </p:nvSpPr>
          <p:spPr>
            <a:xfrm>
              <a:off x="4951705" y="2729160"/>
              <a:ext cx="2278812" cy="261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ṥļïďe"/>
            <p:cNvSpPr/>
            <p:nvPr/>
          </p:nvSpPr>
          <p:spPr>
            <a:xfrm>
              <a:off x="7392962" y="4263491"/>
              <a:ext cx="22472" cy="2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î$ľîdè"/>
            <p:cNvSpPr/>
            <p:nvPr/>
          </p:nvSpPr>
          <p:spPr>
            <a:xfrm>
              <a:off x="6950702" y="4538501"/>
              <a:ext cx="248466" cy="4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íslîḍê"/>
            <p:cNvSpPr/>
            <p:nvPr/>
          </p:nvSpPr>
          <p:spPr>
            <a:xfrm>
              <a:off x="7015877" y="4582107"/>
              <a:ext cx="16360" cy="2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ïşľîḑê"/>
            <p:cNvSpPr/>
            <p:nvPr/>
          </p:nvSpPr>
          <p:spPr>
            <a:xfrm>
              <a:off x="6990181" y="4542570"/>
              <a:ext cx="21071" cy="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i$ḷíḑe"/>
            <p:cNvSpPr/>
            <p:nvPr/>
          </p:nvSpPr>
          <p:spPr>
            <a:xfrm>
              <a:off x="6964606" y="4555580"/>
              <a:ext cx="20339" cy="1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išliḋé"/>
            <p:cNvSpPr/>
            <p:nvPr/>
          </p:nvSpPr>
          <p:spPr>
            <a:xfrm>
              <a:off x="6946134" y="4515244"/>
              <a:ext cx="16360" cy="2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îŝľîḓè"/>
            <p:cNvSpPr/>
            <p:nvPr/>
          </p:nvSpPr>
          <p:spPr>
            <a:xfrm>
              <a:off x="7355849" y="4831107"/>
              <a:ext cx="26760" cy="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Sľíḓè"/>
            <p:cNvSpPr/>
            <p:nvPr/>
          </p:nvSpPr>
          <p:spPr>
            <a:xfrm>
              <a:off x="7418815" y="4803555"/>
              <a:ext cx="16360" cy="2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$ľíḑê"/>
            <p:cNvSpPr/>
            <p:nvPr/>
          </p:nvSpPr>
          <p:spPr>
            <a:xfrm>
              <a:off x="5322768" y="4656828"/>
              <a:ext cx="31865" cy="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ṣḻîḓé"/>
            <p:cNvSpPr/>
            <p:nvPr/>
          </p:nvSpPr>
          <p:spPr>
            <a:xfrm>
              <a:off x="5724659" y="4042992"/>
              <a:ext cx="23245" cy="2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$ḷíḑè"/>
            <p:cNvSpPr/>
            <p:nvPr/>
          </p:nvSpPr>
          <p:spPr>
            <a:xfrm>
              <a:off x="5797850" y="3949493"/>
              <a:ext cx="2070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$ḻîďé"/>
            <p:cNvSpPr/>
            <p:nvPr/>
          </p:nvSpPr>
          <p:spPr>
            <a:xfrm>
              <a:off x="5771093" y="4007307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íśliḋé"/>
            <p:cNvSpPr/>
            <p:nvPr/>
          </p:nvSpPr>
          <p:spPr>
            <a:xfrm>
              <a:off x="4744799" y="3515700"/>
              <a:ext cx="23569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ṧľíḓè"/>
            <p:cNvSpPr/>
            <p:nvPr/>
          </p:nvSpPr>
          <p:spPr>
            <a:xfrm>
              <a:off x="4718288" y="3519867"/>
              <a:ext cx="18421" cy="1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ŝliḋé"/>
            <p:cNvSpPr/>
            <p:nvPr/>
          </p:nvSpPr>
          <p:spPr>
            <a:xfrm>
              <a:off x="4711539" y="3478504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îşḻîḋè"/>
            <p:cNvSpPr/>
            <p:nvPr/>
          </p:nvSpPr>
          <p:spPr>
            <a:xfrm>
              <a:off x="4753604" y="348042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šľiḋé"/>
            <p:cNvSpPr/>
            <p:nvPr/>
          </p:nvSpPr>
          <p:spPr>
            <a:xfrm>
              <a:off x="4664619" y="3447009"/>
              <a:ext cx="1636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ísľîďè"/>
            <p:cNvSpPr/>
            <p:nvPr/>
          </p:nvSpPr>
          <p:spPr>
            <a:xfrm>
              <a:off x="6355015" y="1385657"/>
              <a:ext cx="4055030" cy="26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îşľíḋê"/>
            <p:cNvSpPr/>
            <p:nvPr/>
          </p:nvSpPr>
          <p:spPr>
            <a:xfrm>
              <a:off x="7558388" y="1310558"/>
              <a:ext cx="328933" cy="8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íşľíďê"/>
            <p:cNvSpPr/>
            <p:nvPr/>
          </p:nvSpPr>
          <p:spPr>
            <a:xfrm>
              <a:off x="9628653" y="2148074"/>
              <a:ext cx="217835" cy="2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š1íďê"/>
            <p:cNvSpPr/>
            <p:nvPr/>
          </p:nvSpPr>
          <p:spPr>
            <a:xfrm>
              <a:off x="9834882" y="2436351"/>
              <a:ext cx="152671" cy="1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ïŝ1ïḋè"/>
            <p:cNvSpPr/>
            <p:nvPr/>
          </p:nvSpPr>
          <p:spPr>
            <a:xfrm>
              <a:off x="9716338" y="2591817"/>
              <a:ext cx="274646" cy="26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iṡļïdé"/>
            <p:cNvSpPr/>
            <p:nvPr/>
          </p:nvSpPr>
          <p:spPr>
            <a:xfrm>
              <a:off x="9773896" y="2850018"/>
              <a:ext cx="47636" cy="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šḷiḑe"/>
            <p:cNvSpPr/>
            <p:nvPr/>
          </p:nvSpPr>
          <p:spPr>
            <a:xfrm>
              <a:off x="9703522" y="2858648"/>
              <a:ext cx="58652" cy="8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śḷïḍè"/>
            <p:cNvSpPr/>
            <p:nvPr/>
          </p:nvSpPr>
          <p:spPr>
            <a:xfrm>
              <a:off x="9478424" y="3163043"/>
              <a:ext cx="55804" cy="10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ś1îdè"/>
            <p:cNvSpPr/>
            <p:nvPr/>
          </p:nvSpPr>
          <p:spPr>
            <a:xfrm>
              <a:off x="9135285" y="3359667"/>
              <a:ext cx="61216" cy="6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îş1îďe"/>
            <p:cNvSpPr/>
            <p:nvPr/>
          </p:nvSpPr>
          <p:spPr>
            <a:xfrm>
              <a:off x="9517257" y="3403769"/>
              <a:ext cx="158867" cy="20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išḷiḋê"/>
            <p:cNvSpPr/>
            <p:nvPr/>
          </p:nvSpPr>
          <p:spPr>
            <a:xfrm>
              <a:off x="9453604" y="3685864"/>
              <a:ext cx="89307" cy="96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ṩḻîḑe"/>
            <p:cNvSpPr/>
            <p:nvPr/>
          </p:nvSpPr>
          <p:spPr>
            <a:xfrm>
              <a:off x="9553899" y="3604386"/>
              <a:ext cx="41967" cy="4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işľïḋé"/>
            <p:cNvSpPr/>
            <p:nvPr/>
          </p:nvSpPr>
          <p:spPr>
            <a:xfrm>
              <a:off x="9690104" y="3635830"/>
              <a:ext cx="70568" cy="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iṧlîďê"/>
            <p:cNvSpPr/>
            <p:nvPr/>
          </p:nvSpPr>
          <p:spPr>
            <a:xfrm>
              <a:off x="9646111" y="3565738"/>
              <a:ext cx="19467" cy="2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iṣlíḋe"/>
            <p:cNvSpPr/>
            <p:nvPr/>
          </p:nvSpPr>
          <p:spPr>
            <a:xfrm>
              <a:off x="9594891" y="3654803"/>
              <a:ext cx="47691" cy="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ṡḻîḓé"/>
            <p:cNvSpPr/>
            <p:nvPr/>
          </p:nvSpPr>
          <p:spPr>
            <a:xfrm>
              <a:off x="9632393" y="3706816"/>
              <a:ext cx="37284" cy="5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íş1iḑê"/>
            <p:cNvSpPr/>
            <p:nvPr/>
          </p:nvSpPr>
          <p:spPr>
            <a:xfrm>
              <a:off x="9681665" y="3678031"/>
              <a:ext cx="29941" cy="5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íśḷïḍe"/>
            <p:cNvSpPr/>
            <p:nvPr/>
          </p:nvSpPr>
          <p:spPr>
            <a:xfrm>
              <a:off x="9628583" y="3726518"/>
              <a:ext cx="162677" cy="15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ṧḷíḍe"/>
            <p:cNvSpPr/>
            <p:nvPr/>
          </p:nvSpPr>
          <p:spPr>
            <a:xfrm>
              <a:off x="9187751" y="3843193"/>
              <a:ext cx="329761" cy="38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ïṩ1ïďé"/>
            <p:cNvSpPr/>
            <p:nvPr/>
          </p:nvSpPr>
          <p:spPr>
            <a:xfrm>
              <a:off x="9518950" y="4026819"/>
              <a:ext cx="221080" cy="26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íSlîḋe"/>
            <p:cNvSpPr/>
            <p:nvPr/>
          </p:nvSpPr>
          <p:spPr>
            <a:xfrm>
              <a:off x="9816350" y="3993819"/>
              <a:ext cx="41001" cy="10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iṩ1îḍè"/>
            <p:cNvSpPr/>
            <p:nvPr/>
          </p:nvSpPr>
          <p:spPr>
            <a:xfrm>
              <a:off x="9834437" y="4184237"/>
              <a:ext cx="82580" cy="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îSlíḋé"/>
            <p:cNvSpPr/>
            <p:nvPr/>
          </p:nvSpPr>
          <p:spPr>
            <a:xfrm>
              <a:off x="9664278" y="4387494"/>
              <a:ext cx="133525" cy="8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iśliḍè"/>
            <p:cNvSpPr/>
            <p:nvPr/>
          </p:nvSpPr>
          <p:spPr>
            <a:xfrm>
              <a:off x="9557284" y="4379124"/>
              <a:ext cx="90437" cy="4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íSḻîḓè"/>
            <p:cNvSpPr/>
            <p:nvPr/>
          </p:nvSpPr>
          <p:spPr>
            <a:xfrm>
              <a:off x="9429485" y="4387992"/>
              <a:ext cx="74217" cy="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îŝ1íḑé"/>
            <p:cNvSpPr/>
            <p:nvPr/>
          </p:nvSpPr>
          <p:spPr>
            <a:xfrm>
              <a:off x="9520068" y="4428015"/>
              <a:ext cx="55095" cy="3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ṧ1îḓê"/>
            <p:cNvSpPr/>
            <p:nvPr/>
          </p:nvSpPr>
          <p:spPr>
            <a:xfrm>
              <a:off x="9067733" y="4304888"/>
              <a:ext cx="331335" cy="9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ïśľíďè"/>
            <p:cNvSpPr/>
            <p:nvPr/>
          </p:nvSpPr>
          <p:spPr>
            <a:xfrm>
              <a:off x="8739813" y="3881623"/>
              <a:ext cx="352969" cy="4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ïṥlíḑé"/>
            <p:cNvSpPr/>
            <p:nvPr/>
          </p:nvSpPr>
          <p:spPr>
            <a:xfrm>
              <a:off x="8199229" y="3742697"/>
              <a:ext cx="76119" cy="11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śļïḋe"/>
            <p:cNvSpPr/>
            <p:nvPr/>
          </p:nvSpPr>
          <p:spPr>
            <a:xfrm>
              <a:off x="7957224" y="3867942"/>
              <a:ext cx="20203" cy="2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ṩḷïdé"/>
            <p:cNvSpPr/>
            <p:nvPr/>
          </p:nvSpPr>
          <p:spPr>
            <a:xfrm>
              <a:off x="7953865" y="3917350"/>
              <a:ext cx="21543" cy="2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í$ľîḑè"/>
            <p:cNvSpPr/>
            <p:nvPr/>
          </p:nvSpPr>
          <p:spPr>
            <a:xfrm>
              <a:off x="7931635" y="3837005"/>
              <a:ext cx="18834" cy="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îṩľiḋe"/>
            <p:cNvSpPr/>
            <p:nvPr/>
          </p:nvSpPr>
          <p:spPr>
            <a:xfrm>
              <a:off x="7171214" y="3107084"/>
              <a:ext cx="22347" cy="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iSlíḓe"/>
            <p:cNvSpPr/>
            <p:nvPr/>
          </p:nvSpPr>
          <p:spPr>
            <a:xfrm>
              <a:off x="6561284" y="2785626"/>
              <a:ext cx="67222" cy="4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i$1íde"/>
            <p:cNvSpPr/>
            <p:nvPr/>
          </p:nvSpPr>
          <p:spPr>
            <a:xfrm>
              <a:off x="5255087" y="1585911"/>
              <a:ext cx="2042366" cy="118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ïšļïḍè"/>
            <p:cNvSpPr/>
            <p:nvPr/>
          </p:nvSpPr>
          <p:spPr>
            <a:xfrm>
              <a:off x="6872934" y="1426645"/>
              <a:ext cx="308560" cy="1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i$lïdé"/>
            <p:cNvSpPr/>
            <p:nvPr/>
          </p:nvSpPr>
          <p:spPr>
            <a:xfrm>
              <a:off x="5869377" y="1326101"/>
              <a:ext cx="358160" cy="13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ï$ḻîďe"/>
            <p:cNvSpPr/>
            <p:nvPr/>
          </p:nvSpPr>
          <p:spPr>
            <a:xfrm>
              <a:off x="5016160" y="1729403"/>
              <a:ext cx="228706" cy="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i$1îḓe"/>
            <p:cNvSpPr/>
            <p:nvPr/>
          </p:nvSpPr>
          <p:spPr>
            <a:xfrm>
              <a:off x="5414902" y="1601282"/>
              <a:ext cx="41288" cy="2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ïŝḷîḑê"/>
            <p:cNvSpPr/>
            <p:nvPr/>
          </p:nvSpPr>
          <p:spPr>
            <a:xfrm>
              <a:off x="5426458" y="1837882"/>
              <a:ext cx="35170" cy="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îš1íḓê"/>
            <p:cNvSpPr/>
            <p:nvPr/>
          </p:nvSpPr>
          <p:spPr>
            <a:xfrm>
              <a:off x="5430421" y="1863360"/>
              <a:ext cx="21346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ïṥḻidê"/>
            <p:cNvSpPr/>
            <p:nvPr/>
          </p:nvSpPr>
          <p:spPr>
            <a:xfrm>
              <a:off x="5276566" y="2090226"/>
              <a:ext cx="141495" cy="13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śḻîḑé"/>
            <p:cNvSpPr/>
            <p:nvPr/>
          </p:nvSpPr>
          <p:spPr>
            <a:xfrm>
              <a:off x="5407156" y="1993299"/>
              <a:ext cx="206900" cy="27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iṩlidê"/>
            <p:cNvSpPr/>
            <p:nvPr/>
          </p:nvSpPr>
          <p:spPr>
            <a:xfrm>
              <a:off x="5439609" y="2113104"/>
              <a:ext cx="16360" cy="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iṡ1ídê"/>
            <p:cNvSpPr/>
            <p:nvPr/>
          </p:nvSpPr>
          <p:spPr>
            <a:xfrm>
              <a:off x="5461229" y="2281207"/>
              <a:ext cx="17764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ṩļíḋe"/>
            <p:cNvSpPr/>
            <p:nvPr/>
          </p:nvSpPr>
          <p:spPr>
            <a:xfrm>
              <a:off x="5486629" y="228676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îṣľiḓè"/>
            <p:cNvSpPr/>
            <p:nvPr/>
          </p:nvSpPr>
          <p:spPr>
            <a:xfrm>
              <a:off x="5605003" y="2617425"/>
              <a:ext cx="39478" cy="4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is1iḑé"/>
            <p:cNvSpPr/>
            <p:nvPr/>
          </p:nvSpPr>
          <p:spPr>
            <a:xfrm>
              <a:off x="5813157" y="2519155"/>
              <a:ext cx="32675" cy="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íṡ1iḍe"/>
            <p:cNvSpPr/>
            <p:nvPr/>
          </p:nvSpPr>
          <p:spPr>
            <a:xfrm>
              <a:off x="5800394" y="2590774"/>
              <a:ext cx="44328" cy="7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ṥḷíḋè"/>
            <p:cNvSpPr/>
            <p:nvPr/>
          </p:nvSpPr>
          <p:spPr>
            <a:xfrm>
              <a:off x="5935621" y="2695122"/>
              <a:ext cx="87464" cy="4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îṣļiḍé"/>
            <p:cNvSpPr/>
            <p:nvPr/>
          </p:nvSpPr>
          <p:spPr>
            <a:xfrm>
              <a:off x="5977156" y="2768475"/>
              <a:ext cx="19383" cy="16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íṩ1îdê"/>
            <p:cNvSpPr/>
            <p:nvPr/>
          </p:nvSpPr>
          <p:spPr>
            <a:xfrm>
              <a:off x="6277853" y="2784962"/>
              <a:ext cx="97332" cy="3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isḷïďe"/>
            <p:cNvSpPr/>
            <p:nvPr/>
          </p:nvSpPr>
          <p:spPr>
            <a:xfrm>
              <a:off x="6105633" y="1911267"/>
              <a:ext cx="32397" cy="2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šḷîdé"/>
            <p:cNvSpPr/>
            <p:nvPr/>
          </p:nvSpPr>
          <p:spPr>
            <a:xfrm>
              <a:off x="9216497" y="4500642"/>
              <a:ext cx="1322325" cy="101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ṩḻíďé"/>
            <p:cNvSpPr/>
            <p:nvPr/>
          </p:nvSpPr>
          <p:spPr>
            <a:xfrm>
              <a:off x="10006023" y="5571304"/>
              <a:ext cx="123850" cy="10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í$ľïḍe"/>
            <p:cNvSpPr/>
            <p:nvPr/>
          </p:nvSpPr>
          <p:spPr>
            <a:xfrm>
              <a:off x="10572355" y="5565246"/>
              <a:ext cx="336841" cy="21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ïşļíḓe"/>
            <p:cNvSpPr/>
            <p:nvPr/>
          </p:nvSpPr>
          <p:spPr>
            <a:xfrm>
              <a:off x="10955509" y="5355572"/>
              <a:ext cx="164775" cy="25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íṣliďè"/>
            <p:cNvSpPr/>
            <p:nvPr/>
          </p:nvSpPr>
          <p:spPr>
            <a:xfrm>
              <a:off x="10967412" y="5132660"/>
              <a:ext cx="16360" cy="2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íṥļïḑè"/>
            <p:cNvSpPr/>
            <p:nvPr/>
          </p:nvSpPr>
          <p:spPr>
            <a:xfrm>
              <a:off x="10931870" y="4777460"/>
              <a:ext cx="105002" cy="12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Sļïḑê"/>
            <p:cNvSpPr/>
            <p:nvPr/>
          </p:nvSpPr>
          <p:spPr>
            <a:xfrm>
              <a:off x="11078753" y="4636331"/>
              <a:ext cx="37595" cy="6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îSļíḋê"/>
            <p:cNvSpPr/>
            <p:nvPr/>
          </p:nvSpPr>
          <p:spPr>
            <a:xfrm>
              <a:off x="10694096" y="4283499"/>
              <a:ext cx="45740" cy="6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îśļîḋê"/>
            <p:cNvSpPr/>
            <p:nvPr/>
          </p:nvSpPr>
          <p:spPr>
            <a:xfrm>
              <a:off x="10754669" y="4332994"/>
              <a:ext cx="45601" cy="3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íślîdè"/>
            <p:cNvSpPr/>
            <p:nvPr/>
          </p:nvSpPr>
          <p:spPr>
            <a:xfrm>
              <a:off x="10773772" y="4386273"/>
              <a:ext cx="37288" cy="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íṩļîdè"/>
            <p:cNvSpPr/>
            <p:nvPr/>
          </p:nvSpPr>
          <p:spPr>
            <a:xfrm>
              <a:off x="10819989" y="4368723"/>
              <a:ext cx="46739" cy="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ŝḷidè"/>
            <p:cNvSpPr/>
            <p:nvPr/>
          </p:nvSpPr>
          <p:spPr>
            <a:xfrm>
              <a:off x="10844148" y="4433313"/>
              <a:ext cx="37473" cy="2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şľîďé"/>
            <p:cNvSpPr/>
            <p:nvPr/>
          </p:nvSpPr>
          <p:spPr>
            <a:xfrm>
              <a:off x="10888902" y="4398838"/>
              <a:ext cx="27449" cy="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$ľîḓé"/>
            <p:cNvSpPr/>
            <p:nvPr/>
          </p:nvSpPr>
          <p:spPr>
            <a:xfrm>
              <a:off x="10903842" y="4471308"/>
              <a:ext cx="24415" cy="2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îṧľïḍè"/>
            <p:cNvSpPr/>
            <p:nvPr/>
          </p:nvSpPr>
          <p:spPr>
            <a:xfrm>
              <a:off x="10588123" y="4181404"/>
              <a:ext cx="87031" cy="7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i$ḻiḑe"/>
            <p:cNvSpPr/>
            <p:nvPr/>
          </p:nvSpPr>
          <p:spPr>
            <a:xfrm>
              <a:off x="10528896" y="4237475"/>
              <a:ext cx="115414" cy="9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íS1idè"/>
            <p:cNvSpPr/>
            <p:nvPr/>
          </p:nvSpPr>
          <p:spPr>
            <a:xfrm>
              <a:off x="9937920" y="4105530"/>
              <a:ext cx="657773" cy="38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iṡ1íďè"/>
            <p:cNvSpPr/>
            <p:nvPr/>
          </p:nvSpPr>
          <p:spPr>
            <a:xfrm>
              <a:off x="10030474" y="3790111"/>
              <a:ext cx="18322" cy="2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íŝľîďê"/>
            <p:cNvSpPr/>
            <p:nvPr/>
          </p:nvSpPr>
          <p:spPr>
            <a:xfrm>
              <a:off x="10351793" y="3476789"/>
              <a:ext cx="16360" cy="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išḷïďe"/>
            <p:cNvSpPr/>
            <p:nvPr/>
          </p:nvSpPr>
          <p:spPr>
            <a:xfrm>
              <a:off x="10325524" y="3553174"/>
              <a:ext cx="18349" cy="3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iṡlíďê"/>
            <p:cNvSpPr/>
            <p:nvPr/>
          </p:nvSpPr>
          <p:spPr>
            <a:xfrm>
              <a:off x="10830737" y="3809410"/>
              <a:ext cx="19066" cy="2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4" name="矩形 123"/>
          <p:cNvSpPr/>
          <p:nvPr/>
        </p:nvSpPr>
        <p:spPr>
          <a:xfrm>
            <a:off x="754345" y="5254638"/>
            <a:ext cx="14709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>
                <a:solidFill>
                  <a:schemeClr val="accent1"/>
                </a:solidFill>
              </a:rPr>
              <a:t>其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b="1">
                <a:solidFill>
                  <a:schemeClr val="accent1"/>
                </a:solidFill>
              </a:rPr>
              <a:t>次</a:t>
            </a:r>
            <a:r>
              <a:rPr lang="zh-CN" altLang="en-US" b="1" dirty="0">
                <a:solidFill>
                  <a:schemeClr val="accent1"/>
                </a:solidFill>
              </a:rPr>
              <a:t>是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flipV="1">
            <a:off x="838200" y="5677553"/>
            <a:ext cx="10515600" cy="643226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A2073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25708" y="2196633"/>
            <a:ext cx="2503716" cy="2503714"/>
            <a:chOff x="2993521" y="-2801257"/>
            <a:chExt cx="2014241" cy="2014240"/>
          </a:xfrm>
        </p:grpSpPr>
        <p:sp>
          <p:nvSpPr>
            <p:cNvPr id="22" name="ExtraShape2"/>
            <p:cNvSpPr/>
            <p:nvPr/>
          </p:nvSpPr>
          <p:spPr>
            <a:xfrm>
              <a:off x="2993521" y="-2801257"/>
              <a:ext cx="2014241" cy="2014240"/>
            </a:xfrm>
            <a:prstGeom prst="donut">
              <a:avLst>
                <a:gd name="adj" fmla="val 36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ValueShape2"/>
            <p:cNvSpPr/>
            <p:nvPr/>
          </p:nvSpPr>
          <p:spPr>
            <a:xfrm flipH="1">
              <a:off x="3028946" y="-2765832"/>
              <a:ext cx="1943389" cy="1943388"/>
            </a:xfrm>
            <a:prstGeom prst="arc">
              <a:avLst>
                <a:gd name="adj1" fmla="val 16200000"/>
                <a:gd name="adj2" fmla="val 20304000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97934" y="2196633"/>
            <a:ext cx="2503716" cy="2503714"/>
            <a:chOff x="5699040" y="-2801257"/>
            <a:chExt cx="2014241" cy="2014240"/>
          </a:xfrm>
        </p:grpSpPr>
        <p:sp>
          <p:nvSpPr>
            <p:cNvPr id="25" name="ExtraShape3"/>
            <p:cNvSpPr/>
            <p:nvPr/>
          </p:nvSpPr>
          <p:spPr>
            <a:xfrm>
              <a:off x="5699040" y="-2801257"/>
              <a:ext cx="2014241" cy="2014240"/>
            </a:xfrm>
            <a:prstGeom prst="donut">
              <a:avLst>
                <a:gd name="adj" fmla="val 36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ValueShape3"/>
            <p:cNvSpPr/>
            <p:nvPr/>
          </p:nvSpPr>
          <p:spPr>
            <a:xfrm flipH="1">
              <a:off x="5734465" y="-2765832"/>
              <a:ext cx="1943389" cy="1943388"/>
            </a:xfrm>
            <a:prstGeom prst="arc">
              <a:avLst>
                <a:gd name="adj1" fmla="val 16200000"/>
                <a:gd name="adj2" fmla="val 19224000"/>
              </a:avLst>
            </a:prstGeom>
            <a:ln w="1270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099060" y="2196633"/>
            <a:ext cx="2503716" cy="2503714"/>
            <a:chOff x="8404559" y="-2801257"/>
            <a:chExt cx="2014241" cy="2014240"/>
          </a:xfrm>
        </p:grpSpPr>
        <p:sp>
          <p:nvSpPr>
            <p:cNvPr id="28" name="ExtraShape4"/>
            <p:cNvSpPr/>
            <p:nvPr/>
          </p:nvSpPr>
          <p:spPr>
            <a:xfrm>
              <a:off x="8404559" y="-2801257"/>
              <a:ext cx="2014241" cy="2014240"/>
            </a:xfrm>
            <a:prstGeom prst="donut">
              <a:avLst>
                <a:gd name="adj" fmla="val 36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ValueShape4"/>
            <p:cNvSpPr/>
            <p:nvPr/>
          </p:nvSpPr>
          <p:spPr>
            <a:xfrm flipH="1">
              <a:off x="8439984" y="-2765832"/>
              <a:ext cx="1943389" cy="1943388"/>
            </a:xfrm>
            <a:prstGeom prst="arc">
              <a:avLst>
                <a:gd name="adj1" fmla="val 16200000"/>
                <a:gd name="adj2" fmla="val 17496000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0186" y="1074410"/>
            <a:ext cx="758337" cy="897924"/>
            <a:chOff x="948541" y="-3913055"/>
            <a:chExt cx="689156" cy="816009"/>
          </a:xfrm>
          <a:solidFill>
            <a:schemeClr val="accent4"/>
          </a:solidFill>
        </p:grpSpPr>
        <p:sp>
          <p:nvSpPr>
            <p:cNvPr id="30" name="ValueBack1"/>
            <p:cNvSpPr/>
            <p:nvPr/>
          </p:nvSpPr>
          <p:spPr>
            <a:xfrm>
              <a:off x="948541" y="-3913055"/>
              <a:ext cx="689156" cy="816009"/>
            </a:xfrm>
            <a:custGeom>
              <a:avLst/>
              <a:gdLst>
                <a:gd name="connsiteX0" fmla="*/ 275377 w 550754"/>
                <a:gd name="connsiteY0" fmla="*/ 0 h 652132"/>
                <a:gd name="connsiteX1" fmla="*/ 550754 w 550754"/>
                <a:gd name="connsiteY1" fmla="*/ 275377 h 652132"/>
                <a:gd name="connsiteX2" fmla="*/ 382566 w 550754"/>
                <a:gd name="connsiteY2" fmla="*/ 529114 h 652132"/>
                <a:gd name="connsiteX3" fmla="*/ 338857 w 550754"/>
                <a:gd name="connsiteY3" fmla="*/ 542682 h 652132"/>
                <a:gd name="connsiteX4" fmla="*/ 275376 w 550754"/>
                <a:gd name="connsiteY4" fmla="*/ 652132 h 652132"/>
                <a:gd name="connsiteX5" fmla="*/ 211895 w 550754"/>
                <a:gd name="connsiteY5" fmla="*/ 542681 h 652132"/>
                <a:gd name="connsiteX6" fmla="*/ 168188 w 550754"/>
                <a:gd name="connsiteY6" fmla="*/ 529114 h 652132"/>
                <a:gd name="connsiteX7" fmla="*/ 0 w 550754"/>
                <a:gd name="connsiteY7" fmla="*/ 275377 h 652132"/>
                <a:gd name="connsiteX8" fmla="*/ 275377 w 550754"/>
                <a:gd name="connsiteY8" fmla="*/ 0 h 6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754" h="652132">
                  <a:moveTo>
                    <a:pt x="275377" y="0"/>
                  </a:moveTo>
                  <a:cubicBezTo>
                    <a:pt x="427464" y="0"/>
                    <a:pt x="550754" y="123290"/>
                    <a:pt x="550754" y="275377"/>
                  </a:cubicBezTo>
                  <a:cubicBezTo>
                    <a:pt x="550754" y="389442"/>
                    <a:pt x="481404" y="487309"/>
                    <a:pt x="382566" y="529114"/>
                  </a:cubicBezTo>
                  <a:lnTo>
                    <a:pt x="338857" y="542682"/>
                  </a:lnTo>
                  <a:lnTo>
                    <a:pt x="275376" y="652132"/>
                  </a:lnTo>
                  <a:lnTo>
                    <a:pt x="211895" y="542681"/>
                  </a:lnTo>
                  <a:lnTo>
                    <a:pt x="168188" y="529114"/>
                  </a:lnTo>
                  <a:cubicBezTo>
                    <a:pt x="69351" y="487309"/>
                    <a:pt x="0" y="389442"/>
                    <a:pt x="0" y="275377"/>
                  </a:cubicBezTo>
                  <a:cubicBezTo>
                    <a:pt x="0" y="123290"/>
                    <a:pt x="123290" y="0"/>
                    <a:pt x="2753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ValueText1"/>
            <p:cNvSpPr txBox="1"/>
            <p:nvPr/>
          </p:nvSpPr>
          <p:spPr>
            <a:xfrm>
              <a:off x="1068375" y="-3678535"/>
              <a:ext cx="449488" cy="220118"/>
            </a:xfrm>
            <a:prstGeom prst="rect">
              <a:avLst/>
            </a:prstGeom>
            <a:grp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r>
                <a:rPr lang="en-US" sz="40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r>
                <a:rPr lang="en-US" sz="60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en-US" sz="6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44828" y="1074410"/>
            <a:ext cx="758337" cy="897924"/>
            <a:chOff x="3674929" y="-3913055"/>
            <a:chExt cx="689156" cy="816009"/>
          </a:xfrm>
        </p:grpSpPr>
        <p:sp>
          <p:nvSpPr>
            <p:cNvPr id="32" name="ValueBack2"/>
            <p:cNvSpPr/>
            <p:nvPr/>
          </p:nvSpPr>
          <p:spPr>
            <a:xfrm>
              <a:off x="3674929" y="-3913055"/>
              <a:ext cx="689156" cy="816009"/>
            </a:xfrm>
            <a:custGeom>
              <a:avLst/>
              <a:gdLst>
                <a:gd name="connsiteX0" fmla="*/ 275377 w 550754"/>
                <a:gd name="connsiteY0" fmla="*/ 0 h 652132"/>
                <a:gd name="connsiteX1" fmla="*/ 550754 w 550754"/>
                <a:gd name="connsiteY1" fmla="*/ 275377 h 652132"/>
                <a:gd name="connsiteX2" fmla="*/ 382567 w 550754"/>
                <a:gd name="connsiteY2" fmla="*/ 529114 h 652132"/>
                <a:gd name="connsiteX3" fmla="*/ 338857 w 550754"/>
                <a:gd name="connsiteY3" fmla="*/ 542682 h 652132"/>
                <a:gd name="connsiteX4" fmla="*/ 275376 w 550754"/>
                <a:gd name="connsiteY4" fmla="*/ 652132 h 652132"/>
                <a:gd name="connsiteX5" fmla="*/ 211895 w 550754"/>
                <a:gd name="connsiteY5" fmla="*/ 542681 h 652132"/>
                <a:gd name="connsiteX6" fmla="*/ 168188 w 550754"/>
                <a:gd name="connsiteY6" fmla="*/ 529114 h 652132"/>
                <a:gd name="connsiteX7" fmla="*/ 0 w 550754"/>
                <a:gd name="connsiteY7" fmla="*/ 275377 h 652132"/>
                <a:gd name="connsiteX8" fmla="*/ 275377 w 550754"/>
                <a:gd name="connsiteY8" fmla="*/ 0 h 6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754" h="652132">
                  <a:moveTo>
                    <a:pt x="275377" y="0"/>
                  </a:moveTo>
                  <a:cubicBezTo>
                    <a:pt x="427464" y="0"/>
                    <a:pt x="550754" y="123290"/>
                    <a:pt x="550754" y="275377"/>
                  </a:cubicBezTo>
                  <a:cubicBezTo>
                    <a:pt x="550754" y="389442"/>
                    <a:pt x="481404" y="487309"/>
                    <a:pt x="382567" y="529114"/>
                  </a:cubicBezTo>
                  <a:lnTo>
                    <a:pt x="338857" y="542682"/>
                  </a:lnTo>
                  <a:lnTo>
                    <a:pt x="275376" y="652132"/>
                  </a:lnTo>
                  <a:lnTo>
                    <a:pt x="211895" y="542681"/>
                  </a:lnTo>
                  <a:lnTo>
                    <a:pt x="168188" y="529114"/>
                  </a:lnTo>
                  <a:cubicBezTo>
                    <a:pt x="69351" y="487309"/>
                    <a:pt x="0" y="389442"/>
                    <a:pt x="0" y="275377"/>
                  </a:cubicBezTo>
                  <a:cubicBezTo>
                    <a:pt x="0" y="123290"/>
                    <a:pt x="123290" y="0"/>
                    <a:pt x="275377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ValueText2"/>
            <p:cNvSpPr txBox="1"/>
            <p:nvPr/>
          </p:nvSpPr>
          <p:spPr>
            <a:xfrm>
              <a:off x="3794763" y="-3678535"/>
              <a:ext cx="449488" cy="220118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r>
                <a:rPr lang="en-US" altLang="zh-CN" sz="40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  <a:r>
                <a:rPr lang="en-US" altLang="zh-CN" sz="6000">
                  <a:solidFill>
                    <a:schemeClr val="bg1"/>
                  </a:solidFill>
                  <a:latin typeface="Impact" panose="020B0806030902050204" pitchFamily="34" charset="0"/>
                </a:rPr>
                <a:t>9%</a:t>
              </a:r>
              <a:endParaRPr lang="en-US" altLang="zh-CN" sz="6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170622" y="1096067"/>
            <a:ext cx="758337" cy="897924"/>
            <a:chOff x="6360254" y="-3913055"/>
            <a:chExt cx="689156" cy="816009"/>
          </a:xfrm>
          <a:solidFill>
            <a:schemeClr val="accent4"/>
          </a:solidFill>
        </p:grpSpPr>
        <p:sp>
          <p:nvSpPr>
            <p:cNvPr id="34" name="ValueBack3"/>
            <p:cNvSpPr/>
            <p:nvPr/>
          </p:nvSpPr>
          <p:spPr>
            <a:xfrm>
              <a:off x="6360254" y="-3913055"/>
              <a:ext cx="689156" cy="816009"/>
            </a:xfrm>
            <a:custGeom>
              <a:avLst/>
              <a:gdLst>
                <a:gd name="connsiteX0" fmla="*/ 275377 w 550754"/>
                <a:gd name="connsiteY0" fmla="*/ 0 h 652132"/>
                <a:gd name="connsiteX1" fmla="*/ 550754 w 550754"/>
                <a:gd name="connsiteY1" fmla="*/ 275377 h 652132"/>
                <a:gd name="connsiteX2" fmla="*/ 382567 w 550754"/>
                <a:gd name="connsiteY2" fmla="*/ 529114 h 652132"/>
                <a:gd name="connsiteX3" fmla="*/ 338857 w 550754"/>
                <a:gd name="connsiteY3" fmla="*/ 542682 h 652132"/>
                <a:gd name="connsiteX4" fmla="*/ 275376 w 550754"/>
                <a:gd name="connsiteY4" fmla="*/ 652132 h 652132"/>
                <a:gd name="connsiteX5" fmla="*/ 211895 w 550754"/>
                <a:gd name="connsiteY5" fmla="*/ 542681 h 652132"/>
                <a:gd name="connsiteX6" fmla="*/ 168188 w 550754"/>
                <a:gd name="connsiteY6" fmla="*/ 529114 h 652132"/>
                <a:gd name="connsiteX7" fmla="*/ 0 w 550754"/>
                <a:gd name="connsiteY7" fmla="*/ 275377 h 652132"/>
                <a:gd name="connsiteX8" fmla="*/ 275377 w 550754"/>
                <a:gd name="connsiteY8" fmla="*/ 0 h 6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754" h="652132">
                  <a:moveTo>
                    <a:pt x="275377" y="0"/>
                  </a:moveTo>
                  <a:cubicBezTo>
                    <a:pt x="427464" y="0"/>
                    <a:pt x="550754" y="123290"/>
                    <a:pt x="550754" y="275377"/>
                  </a:cubicBezTo>
                  <a:cubicBezTo>
                    <a:pt x="550754" y="389442"/>
                    <a:pt x="481404" y="487309"/>
                    <a:pt x="382567" y="529114"/>
                  </a:cubicBezTo>
                  <a:lnTo>
                    <a:pt x="338857" y="542682"/>
                  </a:lnTo>
                  <a:lnTo>
                    <a:pt x="275376" y="652132"/>
                  </a:lnTo>
                  <a:lnTo>
                    <a:pt x="211895" y="542681"/>
                  </a:lnTo>
                  <a:lnTo>
                    <a:pt x="168188" y="529114"/>
                  </a:lnTo>
                  <a:cubicBezTo>
                    <a:pt x="69351" y="487309"/>
                    <a:pt x="0" y="389442"/>
                    <a:pt x="0" y="275377"/>
                  </a:cubicBezTo>
                  <a:cubicBezTo>
                    <a:pt x="0" y="123290"/>
                    <a:pt x="123290" y="0"/>
                    <a:pt x="2753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ValueText3"/>
            <p:cNvSpPr txBox="1"/>
            <p:nvPr/>
          </p:nvSpPr>
          <p:spPr>
            <a:xfrm>
              <a:off x="6480088" y="-3678535"/>
              <a:ext cx="449488" cy="220118"/>
            </a:xfrm>
            <a:prstGeom prst="rect">
              <a:avLst/>
            </a:prstGeom>
            <a:grp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r>
                <a:rPr lang="en-US" sz="40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4%</a:t>
              </a:r>
              <a:endParaRPr lang="en-US" sz="6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039631" y="1077017"/>
            <a:ext cx="758337" cy="897924"/>
            <a:chOff x="9074679" y="-3913055"/>
            <a:chExt cx="689156" cy="816009"/>
          </a:xfrm>
        </p:grpSpPr>
        <p:sp>
          <p:nvSpPr>
            <p:cNvPr id="36" name="ValueBack4"/>
            <p:cNvSpPr/>
            <p:nvPr/>
          </p:nvSpPr>
          <p:spPr>
            <a:xfrm>
              <a:off x="9074679" y="-3913055"/>
              <a:ext cx="689156" cy="816009"/>
            </a:xfrm>
            <a:custGeom>
              <a:avLst/>
              <a:gdLst>
                <a:gd name="connsiteX0" fmla="*/ 275377 w 550754"/>
                <a:gd name="connsiteY0" fmla="*/ 0 h 652132"/>
                <a:gd name="connsiteX1" fmla="*/ 550754 w 550754"/>
                <a:gd name="connsiteY1" fmla="*/ 275377 h 652132"/>
                <a:gd name="connsiteX2" fmla="*/ 382566 w 550754"/>
                <a:gd name="connsiteY2" fmla="*/ 529114 h 652132"/>
                <a:gd name="connsiteX3" fmla="*/ 338857 w 550754"/>
                <a:gd name="connsiteY3" fmla="*/ 542682 h 652132"/>
                <a:gd name="connsiteX4" fmla="*/ 275376 w 550754"/>
                <a:gd name="connsiteY4" fmla="*/ 652132 h 652132"/>
                <a:gd name="connsiteX5" fmla="*/ 211894 w 550754"/>
                <a:gd name="connsiteY5" fmla="*/ 542681 h 652132"/>
                <a:gd name="connsiteX6" fmla="*/ 168188 w 550754"/>
                <a:gd name="connsiteY6" fmla="*/ 529114 h 652132"/>
                <a:gd name="connsiteX7" fmla="*/ 0 w 550754"/>
                <a:gd name="connsiteY7" fmla="*/ 275377 h 652132"/>
                <a:gd name="connsiteX8" fmla="*/ 275377 w 550754"/>
                <a:gd name="connsiteY8" fmla="*/ 0 h 65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754" h="652132">
                  <a:moveTo>
                    <a:pt x="275377" y="0"/>
                  </a:moveTo>
                  <a:cubicBezTo>
                    <a:pt x="427464" y="0"/>
                    <a:pt x="550754" y="123290"/>
                    <a:pt x="550754" y="275377"/>
                  </a:cubicBezTo>
                  <a:cubicBezTo>
                    <a:pt x="550754" y="389442"/>
                    <a:pt x="481403" y="487309"/>
                    <a:pt x="382566" y="529114"/>
                  </a:cubicBezTo>
                  <a:lnTo>
                    <a:pt x="338857" y="542682"/>
                  </a:lnTo>
                  <a:lnTo>
                    <a:pt x="275376" y="652132"/>
                  </a:lnTo>
                  <a:lnTo>
                    <a:pt x="211894" y="542681"/>
                  </a:lnTo>
                  <a:lnTo>
                    <a:pt x="168188" y="529114"/>
                  </a:lnTo>
                  <a:cubicBezTo>
                    <a:pt x="69351" y="487309"/>
                    <a:pt x="0" y="389442"/>
                    <a:pt x="0" y="275377"/>
                  </a:cubicBezTo>
                  <a:cubicBezTo>
                    <a:pt x="0" y="123290"/>
                    <a:pt x="123290" y="0"/>
                    <a:pt x="275377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ValueText4"/>
            <p:cNvSpPr txBox="1"/>
            <p:nvPr/>
          </p:nvSpPr>
          <p:spPr>
            <a:xfrm>
              <a:off x="9194513" y="-3678535"/>
              <a:ext cx="449488" cy="220118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r>
                <a:rPr lang="en-US" sz="40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en-US" sz="6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41496" y="2196633"/>
            <a:ext cx="2503716" cy="2503714"/>
            <a:chOff x="288002" y="-2801257"/>
            <a:chExt cx="2014241" cy="2014240"/>
          </a:xfrm>
        </p:grpSpPr>
        <p:sp>
          <p:nvSpPr>
            <p:cNvPr id="40" name="ExtraShape1"/>
            <p:cNvSpPr/>
            <p:nvPr/>
          </p:nvSpPr>
          <p:spPr>
            <a:xfrm>
              <a:off x="288002" y="-2801257"/>
              <a:ext cx="2014241" cy="2014240"/>
            </a:xfrm>
            <a:prstGeom prst="donut">
              <a:avLst>
                <a:gd name="adj" fmla="val 36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ValueShape1"/>
            <p:cNvSpPr/>
            <p:nvPr/>
          </p:nvSpPr>
          <p:spPr>
            <a:xfrm flipH="1">
              <a:off x="323427" y="-2765832"/>
              <a:ext cx="1943389" cy="1943388"/>
            </a:xfrm>
            <a:prstGeom prst="arc">
              <a:avLst>
                <a:gd name="adj1" fmla="val 16200000"/>
                <a:gd name="adj2" fmla="val 0"/>
              </a:avLst>
            </a:prstGeom>
            <a:ln w="1270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323773" y="1048375"/>
            <a:ext cx="5544454" cy="4220307"/>
            <a:chOff x="3526544" y="1179007"/>
            <a:chExt cx="5544454" cy="4220307"/>
          </a:xfrm>
        </p:grpSpPr>
        <p:cxnSp>
          <p:nvCxnSpPr>
            <p:cNvPr id="21" name="ExtraShape1"/>
            <p:cNvCxnSpPr/>
            <p:nvPr/>
          </p:nvCxnSpPr>
          <p:spPr>
            <a:xfrm>
              <a:off x="3526544" y="1179007"/>
              <a:ext cx="0" cy="422030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xtraShape1"/>
            <p:cNvCxnSpPr/>
            <p:nvPr/>
          </p:nvCxnSpPr>
          <p:spPr>
            <a:xfrm>
              <a:off x="6298771" y="1179007"/>
              <a:ext cx="0" cy="422030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xtraShape1"/>
            <p:cNvCxnSpPr/>
            <p:nvPr/>
          </p:nvCxnSpPr>
          <p:spPr>
            <a:xfrm>
              <a:off x="9070998" y="1179007"/>
              <a:ext cx="0" cy="422030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: 形状 5"/>
          <p:cNvSpPr/>
          <p:nvPr/>
        </p:nvSpPr>
        <p:spPr>
          <a:xfrm>
            <a:off x="1453047" y="2671715"/>
            <a:ext cx="260345" cy="353759"/>
          </a:xfrm>
          <a:custGeom>
            <a:avLst/>
            <a:gdLst>
              <a:gd name="connsiteX0" fmla="*/ 257208 w 260345"/>
              <a:gd name="connsiteY0" fmla="*/ 141540 h 353759"/>
              <a:gd name="connsiteX1" fmla="*/ 151281 w 260345"/>
              <a:gd name="connsiteY1" fmla="*/ 5668 h 353759"/>
              <a:gd name="connsiteX2" fmla="*/ 109065 w 260345"/>
              <a:gd name="connsiteY2" fmla="*/ 5668 h 353759"/>
              <a:gd name="connsiteX3" fmla="*/ 3138 w 260345"/>
              <a:gd name="connsiteY3" fmla="*/ 141540 h 353759"/>
              <a:gd name="connsiteX4" fmla="*/ 71562 w 260345"/>
              <a:gd name="connsiteY4" fmla="*/ 353760 h 353759"/>
              <a:gd name="connsiteX5" fmla="*/ 188784 w 260345"/>
              <a:gd name="connsiteY5" fmla="*/ 353760 h 353759"/>
              <a:gd name="connsiteX6" fmla="*/ 257208 w 260345"/>
              <a:gd name="connsiteY6" fmla="*/ 141540 h 35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45" h="353759">
                <a:moveTo>
                  <a:pt x="257208" y="141540"/>
                </a:moveTo>
                <a:cubicBezTo>
                  <a:pt x="245912" y="82828"/>
                  <a:pt x="202233" y="35289"/>
                  <a:pt x="151281" y="5668"/>
                </a:cubicBezTo>
                <a:cubicBezTo>
                  <a:pt x="138279" y="-1889"/>
                  <a:pt x="122067" y="-1889"/>
                  <a:pt x="109065" y="5668"/>
                </a:cubicBezTo>
                <a:cubicBezTo>
                  <a:pt x="58153" y="35289"/>
                  <a:pt x="14474" y="82828"/>
                  <a:pt x="3138" y="141540"/>
                </a:cubicBezTo>
                <a:cubicBezTo>
                  <a:pt x="-11693" y="218537"/>
                  <a:pt x="28533" y="292975"/>
                  <a:pt x="71562" y="353760"/>
                </a:cubicBezTo>
                <a:lnTo>
                  <a:pt x="188784" y="353760"/>
                </a:lnTo>
                <a:cubicBezTo>
                  <a:pt x="231813" y="292934"/>
                  <a:pt x="272038" y="218537"/>
                  <a:pt x="257208" y="141540"/>
                </a:cubicBezTo>
                <a:close/>
              </a:path>
            </a:pathLst>
          </a:custGeom>
          <a:solidFill>
            <a:srgbClr val="FFFFFF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407183" y="2965177"/>
            <a:ext cx="352154" cy="88536"/>
          </a:xfrm>
          <a:custGeom>
            <a:avLst/>
            <a:gdLst>
              <a:gd name="connsiteX0" fmla="*/ 328670 w 352154"/>
              <a:gd name="connsiteY0" fmla="*/ 0 h 88536"/>
              <a:gd name="connsiteX1" fmla="*/ 23444 w 352154"/>
              <a:gd name="connsiteY1" fmla="*/ 0 h 88536"/>
              <a:gd name="connsiteX2" fmla="*/ 0 w 352154"/>
              <a:gd name="connsiteY2" fmla="*/ 23444 h 88536"/>
              <a:gd name="connsiteX3" fmla="*/ 0 w 352154"/>
              <a:gd name="connsiteY3" fmla="*/ 65092 h 88536"/>
              <a:gd name="connsiteX4" fmla="*/ 23444 w 352154"/>
              <a:gd name="connsiteY4" fmla="*/ 88536 h 88536"/>
              <a:gd name="connsiteX5" fmla="*/ 328710 w 352154"/>
              <a:gd name="connsiteY5" fmla="*/ 88536 h 88536"/>
              <a:gd name="connsiteX6" fmla="*/ 352155 w 352154"/>
              <a:gd name="connsiteY6" fmla="*/ 65092 h 88536"/>
              <a:gd name="connsiteX7" fmla="*/ 352155 w 352154"/>
              <a:gd name="connsiteY7" fmla="*/ 23444 h 88536"/>
              <a:gd name="connsiteX8" fmla="*/ 328670 w 352154"/>
              <a:gd name="connsiteY8" fmla="*/ 0 h 8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154" h="88536">
                <a:moveTo>
                  <a:pt x="328670" y="0"/>
                </a:moveTo>
                <a:lnTo>
                  <a:pt x="23444" y="0"/>
                </a:lnTo>
                <a:cubicBezTo>
                  <a:pt x="10483" y="0"/>
                  <a:pt x="0" y="10483"/>
                  <a:pt x="0" y="23444"/>
                </a:cubicBezTo>
                <a:lnTo>
                  <a:pt x="0" y="65092"/>
                </a:lnTo>
                <a:cubicBezTo>
                  <a:pt x="0" y="78053"/>
                  <a:pt x="10483" y="88536"/>
                  <a:pt x="23444" y="88536"/>
                </a:cubicBezTo>
                <a:lnTo>
                  <a:pt x="328710" y="88536"/>
                </a:lnTo>
                <a:cubicBezTo>
                  <a:pt x="341672" y="88536"/>
                  <a:pt x="352155" y="78053"/>
                  <a:pt x="352155" y="65092"/>
                </a:cubicBezTo>
                <a:lnTo>
                  <a:pt x="352155" y="23444"/>
                </a:lnTo>
                <a:cubicBezTo>
                  <a:pt x="352155" y="10483"/>
                  <a:pt x="341631" y="0"/>
                  <a:pt x="328670" y="0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1499661" y="3111208"/>
            <a:ext cx="167199" cy="445160"/>
          </a:xfrm>
          <a:custGeom>
            <a:avLst/>
            <a:gdLst>
              <a:gd name="connsiteX0" fmla="*/ 0 w 167199"/>
              <a:gd name="connsiteY0" fmla="*/ 0 h 445160"/>
              <a:gd name="connsiteX1" fmla="*/ 167199 w 167199"/>
              <a:gd name="connsiteY1" fmla="*/ 0 h 445160"/>
              <a:gd name="connsiteX2" fmla="*/ 167199 w 167199"/>
              <a:gd name="connsiteY2" fmla="*/ 445161 h 445160"/>
              <a:gd name="connsiteX3" fmla="*/ 0 w 167199"/>
              <a:gd name="connsiteY3" fmla="*/ 445161 h 44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199" h="445160">
                <a:moveTo>
                  <a:pt x="0" y="0"/>
                </a:moveTo>
                <a:lnTo>
                  <a:pt x="167199" y="0"/>
                </a:lnTo>
                <a:lnTo>
                  <a:pt x="167199" y="445161"/>
                </a:lnTo>
                <a:lnTo>
                  <a:pt x="0" y="445161"/>
                </a:lnTo>
                <a:close/>
              </a:path>
            </a:pathLst>
          </a:custGeom>
          <a:solidFill>
            <a:srgbClr val="FFFFFF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529623" y="3625442"/>
            <a:ext cx="1185697" cy="412167"/>
          </a:xfrm>
          <a:custGeom>
            <a:avLst/>
            <a:gdLst>
              <a:gd name="connsiteX0" fmla="*/ 960720 w 1185697"/>
              <a:gd name="connsiteY0" fmla="*/ 155091 h 412167"/>
              <a:gd name="connsiteX1" fmla="*/ 1185698 w 1185697"/>
              <a:gd name="connsiteY1" fmla="*/ 412168 h 412167"/>
              <a:gd name="connsiteX2" fmla="*/ 86286 w 1185697"/>
              <a:gd name="connsiteY2" fmla="*/ 412168 h 412167"/>
              <a:gd name="connsiteX3" fmla="*/ 431 w 1185697"/>
              <a:gd name="connsiteY3" fmla="*/ 119173 h 412167"/>
              <a:gd name="connsiteX4" fmla="*/ 97419 w 1185697"/>
              <a:gd name="connsiteY4" fmla="*/ 24338 h 412167"/>
              <a:gd name="connsiteX5" fmla="*/ 232275 w 1185697"/>
              <a:gd name="connsiteY5" fmla="*/ 39250 h 412167"/>
              <a:gd name="connsiteX6" fmla="*/ 307931 w 1185697"/>
              <a:gd name="connsiteY6" fmla="*/ 0 h 412167"/>
              <a:gd name="connsiteX7" fmla="*/ 592841 w 1185697"/>
              <a:gd name="connsiteY7" fmla="*/ 134369 h 412167"/>
              <a:gd name="connsiteX8" fmla="*/ 960720 w 1185697"/>
              <a:gd name="connsiteY8" fmla="*/ 155091 h 41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5697" h="412167">
                <a:moveTo>
                  <a:pt x="960720" y="155091"/>
                </a:moveTo>
                <a:cubicBezTo>
                  <a:pt x="1157296" y="155091"/>
                  <a:pt x="1185698" y="412168"/>
                  <a:pt x="1185698" y="412168"/>
                </a:cubicBezTo>
                <a:lnTo>
                  <a:pt x="86286" y="412168"/>
                </a:lnTo>
                <a:cubicBezTo>
                  <a:pt x="-11190" y="314692"/>
                  <a:pt x="431" y="119173"/>
                  <a:pt x="431" y="119173"/>
                </a:cubicBezTo>
                <a:lnTo>
                  <a:pt x="97419" y="24338"/>
                </a:lnTo>
                <a:lnTo>
                  <a:pt x="232275" y="39250"/>
                </a:lnTo>
                <a:lnTo>
                  <a:pt x="307931" y="0"/>
                </a:lnTo>
                <a:lnTo>
                  <a:pt x="592841" y="134369"/>
                </a:lnTo>
                <a:lnTo>
                  <a:pt x="960720" y="155091"/>
                </a:ln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2117263" y="2783798"/>
            <a:ext cx="110152" cy="300755"/>
          </a:xfrm>
          <a:custGeom>
            <a:avLst/>
            <a:gdLst>
              <a:gd name="connsiteX0" fmla="*/ 72162 w 110152"/>
              <a:gd name="connsiteY0" fmla="*/ 11336 h 300755"/>
              <a:gd name="connsiteX1" fmla="*/ 37950 w 110152"/>
              <a:gd name="connsiteY1" fmla="*/ 11336 h 300755"/>
              <a:gd name="connsiteX2" fmla="*/ 0 w 110152"/>
              <a:gd name="connsiteY2" fmla="*/ 300756 h 300755"/>
              <a:gd name="connsiteX3" fmla="*/ 110153 w 110152"/>
              <a:gd name="connsiteY3" fmla="*/ 300756 h 300755"/>
              <a:gd name="connsiteX4" fmla="*/ 72162 w 110152"/>
              <a:gd name="connsiteY4" fmla="*/ 11336 h 30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52" h="300755">
                <a:moveTo>
                  <a:pt x="72162" y="11336"/>
                </a:moveTo>
                <a:cubicBezTo>
                  <a:pt x="65823" y="-3779"/>
                  <a:pt x="44289" y="-3779"/>
                  <a:pt x="37950" y="11336"/>
                </a:cubicBezTo>
                <a:cubicBezTo>
                  <a:pt x="21779" y="49855"/>
                  <a:pt x="0" y="132947"/>
                  <a:pt x="0" y="300756"/>
                </a:cubicBezTo>
                <a:lnTo>
                  <a:pt x="110153" y="300756"/>
                </a:lnTo>
                <a:cubicBezTo>
                  <a:pt x="110112" y="132906"/>
                  <a:pt x="88333" y="49855"/>
                  <a:pt x="72162" y="11336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286819" y="2889124"/>
            <a:ext cx="175787" cy="300787"/>
          </a:xfrm>
          <a:custGeom>
            <a:avLst/>
            <a:gdLst>
              <a:gd name="connsiteX0" fmla="*/ 175773 w 175787"/>
              <a:gd name="connsiteY0" fmla="*/ 18356 h 300787"/>
              <a:gd name="connsiteX1" fmla="*/ 144080 w 175787"/>
              <a:gd name="connsiteY1" fmla="*/ 5476 h 300787"/>
              <a:gd name="connsiteX2" fmla="*/ 0 w 175787"/>
              <a:gd name="connsiteY2" fmla="*/ 259343 h 300787"/>
              <a:gd name="connsiteX3" fmla="*/ 102067 w 175787"/>
              <a:gd name="connsiteY3" fmla="*/ 300787 h 300787"/>
              <a:gd name="connsiteX4" fmla="*/ 175773 w 175787"/>
              <a:gd name="connsiteY4" fmla="*/ 18356 h 3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787" h="300787">
                <a:moveTo>
                  <a:pt x="175773" y="18356"/>
                </a:moveTo>
                <a:cubicBezTo>
                  <a:pt x="175569" y="1941"/>
                  <a:pt x="155660" y="-6144"/>
                  <a:pt x="144080" y="5476"/>
                </a:cubicBezTo>
                <a:cubicBezTo>
                  <a:pt x="114581" y="35097"/>
                  <a:pt x="63142" y="103846"/>
                  <a:pt x="0" y="259343"/>
                </a:cubicBezTo>
                <a:lnTo>
                  <a:pt x="102067" y="300787"/>
                </a:lnTo>
                <a:cubicBezTo>
                  <a:pt x="165208" y="145290"/>
                  <a:pt x="176260" y="60126"/>
                  <a:pt x="175773" y="18356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2401075" y="3111889"/>
            <a:ext cx="288590" cy="211781"/>
          </a:xfrm>
          <a:custGeom>
            <a:avLst/>
            <a:gdLst>
              <a:gd name="connsiteX0" fmla="*/ 284991 w 288590"/>
              <a:gd name="connsiteY0" fmla="*/ 29467 h 211781"/>
              <a:gd name="connsiteX1" fmla="*/ 267275 w 288590"/>
              <a:gd name="connsiteY1" fmla="*/ 212 h 211781"/>
              <a:gd name="connsiteX2" fmla="*/ 0 w 288590"/>
              <a:gd name="connsiteY2" fmla="*/ 117557 h 211781"/>
              <a:gd name="connsiteX3" fmla="*/ 57006 w 288590"/>
              <a:gd name="connsiteY3" fmla="*/ 211782 h 211781"/>
              <a:gd name="connsiteX4" fmla="*/ 284991 w 288590"/>
              <a:gd name="connsiteY4" fmla="*/ 29467 h 21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90" h="211781">
                <a:moveTo>
                  <a:pt x="284991" y="29467"/>
                </a:moveTo>
                <a:cubicBezTo>
                  <a:pt x="294661" y="16221"/>
                  <a:pt x="283528" y="-2185"/>
                  <a:pt x="267275" y="212"/>
                </a:cubicBezTo>
                <a:cubicBezTo>
                  <a:pt x="225953" y="6307"/>
                  <a:pt x="143592" y="30686"/>
                  <a:pt x="0" y="117557"/>
                </a:cubicBezTo>
                <a:lnTo>
                  <a:pt x="57006" y="211782"/>
                </a:lnTo>
                <a:cubicBezTo>
                  <a:pt x="200599" y="124911"/>
                  <a:pt x="260368" y="63273"/>
                  <a:pt x="284991" y="29467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1882031" y="2889124"/>
            <a:ext cx="175787" cy="300787"/>
          </a:xfrm>
          <a:custGeom>
            <a:avLst/>
            <a:gdLst>
              <a:gd name="connsiteX0" fmla="*/ 15 w 175787"/>
              <a:gd name="connsiteY0" fmla="*/ 18356 h 300787"/>
              <a:gd name="connsiteX1" fmla="*/ 31708 w 175787"/>
              <a:gd name="connsiteY1" fmla="*/ 5476 h 300787"/>
              <a:gd name="connsiteX2" fmla="*/ 175788 w 175787"/>
              <a:gd name="connsiteY2" fmla="*/ 259343 h 300787"/>
              <a:gd name="connsiteX3" fmla="*/ 73721 w 175787"/>
              <a:gd name="connsiteY3" fmla="*/ 300787 h 300787"/>
              <a:gd name="connsiteX4" fmla="*/ 15 w 175787"/>
              <a:gd name="connsiteY4" fmla="*/ 18356 h 3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787" h="300787">
                <a:moveTo>
                  <a:pt x="15" y="18356"/>
                </a:moveTo>
                <a:cubicBezTo>
                  <a:pt x="218" y="1941"/>
                  <a:pt x="20128" y="-6144"/>
                  <a:pt x="31708" y="5476"/>
                </a:cubicBezTo>
                <a:cubicBezTo>
                  <a:pt x="61206" y="35097"/>
                  <a:pt x="112646" y="103846"/>
                  <a:pt x="175788" y="259343"/>
                </a:cubicBezTo>
                <a:lnTo>
                  <a:pt x="73721" y="300787"/>
                </a:lnTo>
                <a:cubicBezTo>
                  <a:pt x="10579" y="145290"/>
                  <a:pt x="-472" y="60126"/>
                  <a:pt x="15" y="18356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1654972" y="3111889"/>
            <a:ext cx="288590" cy="211781"/>
          </a:xfrm>
          <a:custGeom>
            <a:avLst/>
            <a:gdLst>
              <a:gd name="connsiteX0" fmla="*/ 3600 w 288590"/>
              <a:gd name="connsiteY0" fmla="*/ 29467 h 211781"/>
              <a:gd name="connsiteX1" fmla="*/ 21315 w 288590"/>
              <a:gd name="connsiteY1" fmla="*/ 212 h 211781"/>
              <a:gd name="connsiteX2" fmla="*/ 288591 w 288590"/>
              <a:gd name="connsiteY2" fmla="*/ 117557 h 211781"/>
              <a:gd name="connsiteX3" fmla="*/ 231584 w 288590"/>
              <a:gd name="connsiteY3" fmla="*/ 211782 h 211781"/>
              <a:gd name="connsiteX4" fmla="*/ 3600 w 288590"/>
              <a:gd name="connsiteY4" fmla="*/ 29467 h 21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90" h="211781">
                <a:moveTo>
                  <a:pt x="3600" y="29467"/>
                </a:moveTo>
                <a:cubicBezTo>
                  <a:pt x="-6070" y="16221"/>
                  <a:pt x="5063" y="-2185"/>
                  <a:pt x="21315" y="212"/>
                </a:cubicBezTo>
                <a:cubicBezTo>
                  <a:pt x="62638" y="6307"/>
                  <a:pt x="144998" y="30686"/>
                  <a:pt x="288591" y="117557"/>
                </a:cubicBezTo>
                <a:lnTo>
                  <a:pt x="231584" y="211782"/>
                </a:lnTo>
                <a:cubicBezTo>
                  <a:pt x="87992" y="124911"/>
                  <a:pt x="28223" y="63273"/>
                  <a:pt x="3600" y="29467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1441950" y="3432757"/>
            <a:ext cx="347997" cy="217023"/>
          </a:xfrm>
          <a:custGeom>
            <a:avLst/>
            <a:gdLst>
              <a:gd name="connsiteX0" fmla="*/ 270987 w 347997"/>
              <a:gd name="connsiteY0" fmla="*/ 3179 h 217023"/>
              <a:gd name="connsiteX1" fmla="*/ 39142 w 347997"/>
              <a:gd name="connsiteY1" fmla="*/ 83101 h 217023"/>
              <a:gd name="connsiteX2" fmla="*/ 3183 w 347997"/>
              <a:gd name="connsiteY2" fmla="*/ 156929 h 217023"/>
              <a:gd name="connsiteX3" fmla="*/ 77011 w 347997"/>
              <a:gd name="connsiteY3" fmla="*/ 192888 h 217023"/>
              <a:gd name="connsiteX4" fmla="*/ 185173 w 347997"/>
              <a:gd name="connsiteY4" fmla="*/ 217023 h 217023"/>
              <a:gd name="connsiteX5" fmla="*/ 282160 w 347997"/>
              <a:gd name="connsiteY5" fmla="*/ 122189 h 217023"/>
              <a:gd name="connsiteX6" fmla="*/ 308855 w 347997"/>
              <a:gd name="connsiteY6" fmla="*/ 113006 h 217023"/>
              <a:gd name="connsiteX7" fmla="*/ 344814 w 347997"/>
              <a:gd name="connsiteY7" fmla="*/ 39178 h 217023"/>
              <a:gd name="connsiteX8" fmla="*/ 270987 w 347997"/>
              <a:gd name="connsiteY8" fmla="*/ 3179 h 21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997" h="217023">
                <a:moveTo>
                  <a:pt x="270987" y="3179"/>
                </a:moveTo>
                <a:lnTo>
                  <a:pt x="39142" y="83101"/>
                </a:lnTo>
                <a:cubicBezTo>
                  <a:pt x="8831" y="93544"/>
                  <a:pt x="-7259" y="126577"/>
                  <a:pt x="3183" y="156929"/>
                </a:cubicBezTo>
                <a:cubicBezTo>
                  <a:pt x="13626" y="187240"/>
                  <a:pt x="46659" y="203330"/>
                  <a:pt x="77011" y="192888"/>
                </a:cubicBezTo>
                <a:lnTo>
                  <a:pt x="185173" y="217023"/>
                </a:lnTo>
                <a:lnTo>
                  <a:pt x="282160" y="122189"/>
                </a:lnTo>
                <a:lnTo>
                  <a:pt x="308855" y="113006"/>
                </a:lnTo>
                <a:cubicBezTo>
                  <a:pt x="339167" y="102564"/>
                  <a:pt x="355257" y="69530"/>
                  <a:pt x="344814" y="39178"/>
                </a:cubicBezTo>
                <a:cubicBezTo>
                  <a:pt x="334331" y="8867"/>
                  <a:pt x="301298" y="-7264"/>
                  <a:pt x="270987" y="3179"/>
                </a:cubicBez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1453083" y="3551747"/>
            <a:ext cx="347997" cy="196091"/>
          </a:xfrm>
          <a:custGeom>
            <a:avLst/>
            <a:gdLst>
              <a:gd name="connsiteX0" fmla="*/ 270987 w 347997"/>
              <a:gd name="connsiteY0" fmla="*/ 3199 h 196091"/>
              <a:gd name="connsiteX1" fmla="*/ 39142 w 347997"/>
              <a:gd name="connsiteY1" fmla="*/ 83122 h 196091"/>
              <a:gd name="connsiteX2" fmla="*/ 3183 w 347997"/>
              <a:gd name="connsiteY2" fmla="*/ 156949 h 196091"/>
              <a:gd name="connsiteX3" fmla="*/ 77011 w 347997"/>
              <a:gd name="connsiteY3" fmla="*/ 192908 h 196091"/>
              <a:gd name="connsiteX4" fmla="*/ 308855 w 347997"/>
              <a:gd name="connsiteY4" fmla="*/ 112986 h 196091"/>
              <a:gd name="connsiteX5" fmla="*/ 344814 w 347997"/>
              <a:gd name="connsiteY5" fmla="*/ 39158 h 196091"/>
              <a:gd name="connsiteX6" fmla="*/ 270987 w 347997"/>
              <a:gd name="connsiteY6" fmla="*/ 3199 h 19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997" h="196091">
                <a:moveTo>
                  <a:pt x="270987" y="3199"/>
                </a:moveTo>
                <a:lnTo>
                  <a:pt x="39142" y="83122"/>
                </a:lnTo>
                <a:cubicBezTo>
                  <a:pt x="8831" y="93564"/>
                  <a:pt x="-7259" y="126598"/>
                  <a:pt x="3183" y="156949"/>
                </a:cubicBezTo>
                <a:cubicBezTo>
                  <a:pt x="13626" y="187261"/>
                  <a:pt x="46659" y="203351"/>
                  <a:pt x="77011" y="192908"/>
                </a:cubicBezTo>
                <a:lnTo>
                  <a:pt x="308855" y="112986"/>
                </a:lnTo>
                <a:cubicBezTo>
                  <a:pt x="339167" y="102544"/>
                  <a:pt x="355257" y="69510"/>
                  <a:pt x="344814" y="39158"/>
                </a:cubicBezTo>
                <a:cubicBezTo>
                  <a:pt x="334332" y="8847"/>
                  <a:pt x="301298" y="-7284"/>
                  <a:pt x="270987" y="3199"/>
                </a:cubicBezTo>
                <a:close/>
              </a:path>
            </a:pathLst>
          </a:custGeom>
          <a:solidFill>
            <a:srgbClr val="89BBF7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1720129" y="3224204"/>
            <a:ext cx="904339" cy="676761"/>
          </a:xfrm>
          <a:custGeom>
            <a:avLst/>
            <a:gdLst>
              <a:gd name="connsiteX0" fmla="*/ 904340 w 904339"/>
              <a:gd name="connsiteY0" fmla="*/ 283853 h 676761"/>
              <a:gd name="connsiteX1" fmla="*/ 606428 w 904339"/>
              <a:gd name="connsiteY1" fmla="*/ 62004 h 676761"/>
              <a:gd name="connsiteX2" fmla="*/ 452190 w 904339"/>
              <a:gd name="connsiteY2" fmla="*/ 0 h 676761"/>
              <a:gd name="connsiteX3" fmla="*/ 313230 w 904339"/>
              <a:gd name="connsiteY3" fmla="*/ 62004 h 676761"/>
              <a:gd name="connsiteX4" fmla="*/ 41 w 904339"/>
              <a:gd name="connsiteY4" fmla="*/ 283853 h 676761"/>
              <a:gd name="connsiteX5" fmla="*/ 0 w 904339"/>
              <a:gd name="connsiteY5" fmla="*/ 283812 h 676761"/>
              <a:gd name="connsiteX6" fmla="*/ 452190 w 904339"/>
              <a:gd name="connsiteY6" fmla="*/ 676761 h 676761"/>
              <a:gd name="connsiteX7" fmla="*/ 904340 w 904339"/>
              <a:gd name="connsiteY7" fmla="*/ 283853 h 676761"/>
              <a:gd name="connsiteX8" fmla="*/ 904340 w 904339"/>
              <a:gd name="connsiteY8" fmla="*/ 283853 h 67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339" h="676761">
                <a:moveTo>
                  <a:pt x="904340" y="283853"/>
                </a:moveTo>
                <a:lnTo>
                  <a:pt x="606428" y="62004"/>
                </a:lnTo>
                <a:lnTo>
                  <a:pt x="452190" y="0"/>
                </a:lnTo>
                <a:lnTo>
                  <a:pt x="313230" y="62004"/>
                </a:lnTo>
                <a:lnTo>
                  <a:pt x="41" y="283853"/>
                </a:lnTo>
                <a:lnTo>
                  <a:pt x="0" y="283812"/>
                </a:lnTo>
                <a:cubicBezTo>
                  <a:pt x="14180" y="503020"/>
                  <a:pt x="211244" y="676761"/>
                  <a:pt x="452190" y="676761"/>
                </a:cubicBezTo>
                <a:cubicBezTo>
                  <a:pt x="693136" y="676761"/>
                  <a:pt x="890200" y="503020"/>
                  <a:pt x="904340" y="283853"/>
                </a:cubicBezTo>
                <a:lnTo>
                  <a:pt x="904340" y="283853"/>
                </a:lnTo>
                <a:close/>
              </a:path>
            </a:pathLst>
          </a:custGeom>
          <a:solidFill>
            <a:srgbClr val="FFFFFF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1720169" y="3117343"/>
            <a:ext cx="904298" cy="390714"/>
          </a:xfrm>
          <a:custGeom>
            <a:avLst/>
            <a:gdLst>
              <a:gd name="connsiteX0" fmla="*/ 904299 w 904298"/>
              <a:gd name="connsiteY0" fmla="*/ 390714 h 390714"/>
              <a:gd name="connsiteX1" fmla="*/ 452149 w 904298"/>
              <a:gd name="connsiteY1" fmla="*/ 152734 h 390714"/>
              <a:gd name="connsiteX2" fmla="*/ 0 w 904298"/>
              <a:gd name="connsiteY2" fmla="*/ 390714 h 390714"/>
              <a:gd name="connsiteX3" fmla="*/ 40835 w 904298"/>
              <a:gd name="connsiteY3" fmla="*/ 261099 h 390714"/>
              <a:gd name="connsiteX4" fmla="*/ 235379 w 904298"/>
              <a:gd name="connsiteY4" fmla="*/ 60135 h 390714"/>
              <a:gd name="connsiteX5" fmla="*/ 452149 w 904298"/>
              <a:gd name="connsiteY5" fmla="*/ 0 h 390714"/>
              <a:gd name="connsiteX6" fmla="*/ 673105 w 904298"/>
              <a:gd name="connsiteY6" fmla="*/ 60135 h 390714"/>
              <a:gd name="connsiteX7" fmla="*/ 821776 w 904298"/>
              <a:gd name="connsiteY7" fmla="*/ 195357 h 390714"/>
              <a:gd name="connsiteX8" fmla="*/ 882927 w 904298"/>
              <a:gd name="connsiteY8" fmla="*/ 281943 h 390714"/>
              <a:gd name="connsiteX9" fmla="*/ 904299 w 904298"/>
              <a:gd name="connsiteY9" fmla="*/ 390714 h 3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298" h="390714">
                <a:moveTo>
                  <a:pt x="904299" y="390714"/>
                </a:moveTo>
                <a:cubicBezTo>
                  <a:pt x="904299" y="390714"/>
                  <a:pt x="616708" y="329929"/>
                  <a:pt x="452149" y="152734"/>
                </a:cubicBezTo>
                <a:cubicBezTo>
                  <a:pt x="287591" y="329929"/>
                  <a:pt x="0" y="390714"/>
                  <a:pt x="0" y="390714"/>
                </a:cubicBezTo>
                <a:lnTo>
                  <a:pt x="40835" y="261099"/>
                </a:lnTo>
                <a:lnTo>
                  <a:pt x="235379" y="60135"/>
                </a:lnTo>
                <a:lnTo>
                  <a:pt x="452149" y="0"/>
                </a:lnTo>
                <a:lnTo>
                  <a:pt x="673105" y="60135"/>
                </a:lnTo>
                <a:lnTo>
                  <a:pt x="821776" y="195357"/>
                </a:lnTo>
                <a:lnTo>
                  <a:pt x="882927" y="281943"/>
                </a:lnTo>
                <a:lnTo>
                  <a:pt x="904299" y="390714"/>
                </a:lnTo>
                <a:close/>
              </a:path>
            </a:pathLst>
          </a:custGeom>
          <a:solidFill>
            <a:schemeClr val="accent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1719316" y="3064400"/>
            <a:ext cx="906046" cy="443657"/>
          </a:xfrm>
          <a:custGeom>
            <a:avLst/>
            <a:gdLst>
              <a:gd name="connsiteX0" fmla="*/ 906046 w 906046"/>
              <a:gd name="connsiteY0" fmla="*/ 418263 h 443657"/>
              <a:gd name="connsiteX1" fmla="*/ 905233 w 906046"/>
              <a:gd name="connsiteY1" fmla="*/ 443617 h 443657"/>
              <a:gd name="connsiteX2" fmla="*/ 905193 w 906046"/>
              <a:gd name="connsiteY2" fmla="*/ 443657 h 443657"/>
              <a:gd name="connsiteX3" fmla="*/ 453043 w 906046"/>
              <a:gd name="connsiteY3" fmla="*/ 113119 h 443657"/>
              <a:gd name="connsiteX4" fmla="*/ 853 w 906046"/>
              <a:gd name="connsiteY4" fmla="*/ 443657 h 443657"/>
              <a:gd name="connsiteX5" fmla="*/ 813 w 906046"/>
              <a:gd name="connsiteY5" fmla="*/ 443617 h 443657"/>
              <a:gd name="connsiteX6" fmla="*/ 0 w 906046"/>
              <a:gd name="connsiteY6" fmla="*/ 418263 h 443657"/>
              <a:gd name="connsiteX7" fmla="*/ 453003 w 906046"/>
              <a:gd name="connsiteY7" fmla="*/ 0 h 443657"/>
              <a:gd name="connsiteX8" fmla="*/ 906046 w 906046"/>
              <a:gd name="connsiteY8" fmla="*/ 418263 h 4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6046" h="443657">
                <a:moveTo>
                  <a:pt x="906046" y="418263"/>
                </a:moveTo>
                <a:cubicBezTo>
                  <a:pt x="906046" y="426755"/>
                  <a:pt x="905762" y="435206"/>
                  <a:pt x="905233" y="443617"/>
                </a:cubicBezTo>
                <a:lnTo>
                  <a:pt x="905193" y="443657"/>
                </a:lnTo>
                <a:cubicBezTo>
                  <a:pt x="905193" y="443657"/>
                  <a:pt x="730964" y="113119"/>
                  <a:pt x="453043" y="113119"/>
                </a:cubicBezTo>
                <a:cubicBezTo>
                  <a:pt x="175123" y="113119"/>
                  <a:pt x="853" y="443657"/>
                  <a:pt x="853" y="443657"/>
                </a:cubicBezTo>
                <a:lnTo>
                  <a:pt x="813" y="443617"/>
                </a:lnTo>
                <a:cubicBezTo>
                  <a:pt x="244" y="435206"/>
                  <a:pt x="0" y="426795"/>
                  <a:pt x="0" y="418263"/>
                </a:cubicBezTo>
                <a:cubicBezTo>
                  <a:pt x="0" y="187231"/>
                  <a:pt x="202833" y="0"/>
                  <a:pt x="453003" y="0"/>
                </a:cubicBezTo>
                <a:cubicBezTo>
                  <a:pt x="703172" y="0"/>
                  <a:pt x="906046" y="187271"/>
                  <a:pt x="906046" y="418263"/>
                </a:cubicBezTo>
                <a:close/>
              </a:path>
            </a:pathLst>
          </a:custGeom>
          <a:solidFill>
            <a:srgbClr val="FFFFFF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/>
        </p:nvSpPr>
        <p:spPr>
          <a:xfrm>
            <a:off x="1499661" y="3259554"/>
            <a:ext cx="167199" cy="151068"/>
          </a:xfrm>
          <a:custGeom>
            <a:avLst/>
            <a:gdLst>
              <a:gd name="connsiteX0" fmla="*/ 0 w 167199"/>
              <a:gd name="connsiteY0" fmla="*/ 0 h 151068"/>
              <a:gd name="connsiteX1" fmla="*/ 47498 w 167199"/>
              <a:gd name="connsiteY1" fmla="*/ 133394 h 151068"/>
              <a:gd name="connsiteX2" fmla="*/ 72568 w 167199"/>
              <a:gd name="connsiteY2" fmla="*/ 151069 h 151068"/>
              <a:gd name="connsiteX3" fmla="*/ 94631 w 167199"/>
              <a:gd name="connsiteY3" fmla="*/ 151069 h 151068"/>
              <a:gd name="connsiteX4" fmla="*/ 119701 w 167199"/>
              <a:gd name="connsiteY4" fmla="*/ 133394 h 151068"/>
              <a:gd name="connsiteX5" fmla="*/ 167199 w 167199"/>
              <a:gd name="connsiteY5" fmla="*/ 0 h 151068"/>
              <a:gd name="connsiteX6" fmla="*/ 0 w 167199"/>
              <a:gd name="connsiteY6" fmla="*/ 0 h 151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199" h="151068">
                <a:moveTo>
                  <a:pt x="0" y="0"/>
                </a:moveTo>
                <a:lnTo>
                  <a:pt x="47498" y="133394"/>
                </a:lnTo>
                <a:cubicBezTo>
                  <a:pt x="51277" y="143999"/>
                  <a:pt x="61313" y="151069"/>
                  <a:pt x="72568" y="151069"/>
                </a:cubicBezTo>
                <a:lnTo>
                  <a:pt x="94631" y="151069"/>
                </a:lnTo>
                <a:cubicBezTo>
                  <a:pt x="105886" y="151069"/>
                  <a:pt x="115922" y="143999"/>
                  <a:pt x="119701" y="133394"/>
                </a:cubicBezTo>
                <a:lnTo>
                  <a:pt x="167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558DE0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>
          <a:xfrm>
            <a:off x="1453300" y="3030188"/>
            <a:ext cx="259880" cy="259880"/>
          </a:xfrm>
          <a:custGeom>
            <a:avLst/>
            <a:gdLst>
              <a:gd name="connsiteX0" fmla="*/ 129940 w 259880"/>
              <a:gd name="connsiteY0" fmla="*/ 0 h 259880"/>
              <a:gd name="connsiteX1" fmla="*/ 129940 w 259880"/>
              <a:gd name="connsiteY1" fmla="*/ 0 h 259880"/>
              <a:gd name="connsiteX2" fmla="*/ 0 w 259880"/>
              <a:gd name="connsiteY2" fmla="*/ 129940 h 259880"/>
              <a:gd name="connsiteX3" fmla="*/ 0 w 259880"/>
              <a:gd name="connsiteY3" fmla="*/ 129940 h 259880"/>
              <a:gd name="connsiteX4" fmla="*/ 129940 w 259880"/>
              <a:gd name="connsiteY4" fmla="*/ 259880 h 259880"/>
              <a:gd name="connsiteX5" fmla="*/ 129940 w 259880"/>
              <a:gd name="connsiteY5" fmla="*/ 259880 h 259880"/>
              <a:gd name="connsiteX6" fmla="*/ 259880 w 259880"/>
              <a:gd name="connsiteY6" fmla="*/ 129940 h 259880"/>
              <a:gd name="connsiteX7" fmla="*/ 259880 w 259880"/>
              <a:gd name="connsiteY7" fmla="*/ 129940 h 259880"/>
              <a:gd name="connsiteX8" fmla="*/ 129940 w 259880"/>
              <a:gd name="connsiteY8" fmla="*/ 0 h 25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80" h="259880">
                <a:moveTo>
                  <a:pt x="129940" y="0"/>
                </a:moveTo>
                <a:lnTo>
                  <a:pt x="129940" y="0"/>
                </a:lnTo>
                <a:cubicBezTo>
                  <a:pt x="58185" y="0"/>
                  <a:pt x="0" y="58185"/>
                  <a:pt x="0" y="129940"/>
                </a:cubicBezTo>
                <a:lnTo>
                  <a:pt x="0" y="129940"/>
                </a:lnTo>
                <a:cubicBezTo>
                  <a:pt x="0" y="201696"/>
                  <a:pt x="58185" y="259880"/>
                  <a:pt x="129940" y="259880"/>
                </a:cubicBezTo>
                <a:lnTo>
                  <a:pt x="129940" y="259880"/>
                </a:lnTo>
                <a:cubicBezTo>
                  <a:pt x="201696" y="259880"/>
                  <a:pt x="259880" y="201696"/>
                  <a:pt x="259880" y="129940"/>
                </a:cubicBezTo>
                <a:lnTo>
                  <a:pt x="259880" y="129940"/>
                </a:lnTo>
                <a:cubicBezTo>
                  <a:pt x="259880" y="58185"/>
                  <a:pt x="201696" y="0"/>
                  <a:pt x="129940" y="0"/>
                </a:cubicBezTo>
                <a:close/>
              </a:path>
            </a:pathLst>
          </a:custGeom>
          <a:solidFill>
            <a:srgbClr val="FFFFFF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/>
        </p:nvSpPr>
        <p:spPr>
          <a:xfrm>
            <a:off x="1906303" y="3509154"/>
            <a:ext cx="41200" cy="88902"/>
          </a:xfrm>
          <a:custGeom>
            <a:avLst/>
            <a:gdLst>
              <a:gd name="connsiteX0" fmla="*/ 20600 w 41200"/>
              <a:gd name="connsiteY0" fmla="*/ 88902 h 88902"/>
              <a:gd name="connsiteX1" fmla="*/ 41201 w 41200"/>
              <a:gd name="connsiteY1" fmla="*/ 68302 h 88902"/>
              <a:gd name="connsiteX2" fmla="*/ 41201 w 41200"/>
              <a:gd name="connsiteY2" fmla="*/ 20600 h 88902"/>
              <a:gd name="connsiteX3" fmla="*/ 20600 w 41200"/>
              <a:gd name="connsiteY3" fmla="*/ 0 h 88902"/>
              <a:gd name="connsiteX4" fmla="*/ 0 w 41200"/>
              <a:gd name="connsiteY4" fmla="*/ 20600 h 88902"/>
              <a:gd name="connsiteX5" fmla="*/ 0 w 41200"/>
              <a:gd name="connsiteY5" fmla="*/ 68302 h 88902"/>
              <a:gd name="connsiteX6" fmla="*/ 20600 w 41200"/>
              <a:gd name="connsiteY6" fmla="*/ 88902 h 8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00" h="88902">
                <a:moveTo>
                  <a:pt x="20600" y="88902"/>
                </a:moveTo>
                <a:cubicBezTo>
                  <a:pt x="31977" y="88902"/>
                  <a:pt x="41201" y="79679"/>
                  <a:pt x="41201" y="68302"/>
                </a:cubicBezTo>
                <a:lnTo>
                  <a:pt x="41201" y="20600"/>
                </a:lnTo>
                <a:cubicBezTo>
                  <a:pt x="41201" y="9223"/>
                  <a:pt x="31977" y="0"/>
                  <a:pt x="20600" y="0"/>
                </a:cubicBezTo>
                <a:cubicBezTo>
                  <a:pt x="9224" y="0"/>
                  <a:pt x="0" y="9223"/>
                  <a:pt x="0" y="20600"/>
                </a:cubicBezTo>
                <a:lnTo>
                  <a:pt x="0" y="68302"/>
                </a:lnTo>
                <a:cubicBezTo>
                  <a:pt x="-40" y="79638"/>
                  <a:pt x="9183" y="88902"/>
                  <a:pt x="20600" y="88902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/>
        </p:nvSpPr>
        <p:spPr>
          <a:xfrm>
            <a:off x="1873757" y="3626945"/>
            <a:ext cx="106211" cy="41200"/>
          </a:xfrm>
          <a:custGeom>
            <a:avLst/>
            <a:gdLst>
              <a:gd name="connsiteX0" fmla="*/ 85611 w 106211"/>
              <a:gd name="connsiteY0" fmla="*/ 0 h 41200"/>
              <a:gd name="connsiteX1" fmla="*/ 20600 w 106211"/>
              <a:gd name="connsiteY1" fmla="*/ 0 h 41200"/>
              <a:gd name="connsiteX2" fmla="*/ 0 w 106211"/>
              <a:gd name="connsiteY2" fmla="*/ 20600 h 41200"/>
              <a:gd name="connsiteX3" fmla="*/ 20600 w 106211"/>
              <a:gd name="connsiteY3" fmla="*/ 41201 h 41200"/>
              <a:gd name="connsiteX4" fmla="*/ 85611 w 106211"/>
              <a:gd name="connsiteY4" fmla="*/ 41201 h 41200"/>
              <a:gd name="connsiteX5" fmla="*/ 106211 w 106211"/>
              <a:gd name="connsiteY5" fmla="*/ 20600 h 41200"/>
              <a:gd name="connsiteX6" fmla="*/ 85611 w 106211"/>
              <a:gd name="connsiteY6" fmla="*/ 0 h 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11" h="41200">
                <a:moveTo>
                  <a:pt x="85611" y="0"/>
                </a:moveTo>
                <a:lnTo>
                  <a:pt x="20600" y="0"/>
                </a:lnTo>
                <a:cubicBezTo>
                  <a:pt x="9223" y="0"/>
                  <a:pt x="0" y="9223"/>
                  <a:pt x="0" y="20600"/>
                </a:cubicBezTo>
                <a:cubicBezTo>
                  <a:pt x="0" y="31977"/>
                  <a:pt x="9223" y="41201"/>
                  <a:pt x="20600" y="41201"/>
                </a:cubicBezTo>
                <a:lnTo>
                  <a:pt x="85611" y="41201"/>
                </a:lnTo>
                <a:cubicBezTo>
                  <a:pt x="96988" y="41201"/>
                  <a:pt x="106211" y="31977"/>
                  <a:pt x="106211" y="20600"/>
                </a:cubicBezTo>
                <a:cubicBezTo>
                  <a:pt x="106211" y="9223"/>
                  <a:pt x="97028" y="0"/>
                  <a:pt x="85611" y="0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/>
        </p:nvSpPr>
        <p:spPr>
          <a:xfrm>
            <a:off x="2397134" y="3509154"/>
            <a:ext cx="41200" cy="88902"/>
          </a:xfrm>
          <a:custGeom>
            <a:avLst/>
            <a:gdLst>
              <a:gd name="connsiteX0" fmla="*/ 20600 w 41200"/>
              <a:gd name="connsiteY0" fmla="*/ 88902 h 88902"/>
              <a:gd name="connsiteX1" fmla="*/ 41200 w 41200"/>
              <a:gd name="connsiteY1" fmla="*/ 68302 h 88902"/>
              <a:gd name="connsiteX2" fmla="*/ 41200 w 41200"/>
              <a:gd name="connsiteY2" fmla="*/ 20600 h 88902"/>
              <a:gd name="connsiteX3" fmla="*/ 20600 w 41200"/>
              <a:gd name="connsiteY3" fmla="*/ 0 h 88902"/>
              <a:gd name="connsiteX4" fmla="*/ 0 w 41200"/>
              <a:gd name="connsiteY4" fmla="*/ 20600 h 88902"/>
              <a:gd name="connsiteX5" fmla="*/ 0 w 41200"/>
              <a:gd name="connsiteY5" fmla="*/ 68302 h 88902"/>
              <a:gd name="connsiteX6" fmla="*/ 20600 w 41200"/>
              <a:gd name="connsiteY6" fmla="*/ 88902 h 8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00" h="88902">
                <a:moveTo>
                  <a:pt x="20600" y="88902"/>
                </a:moveTo>
                <a:cubicBezTo>
                  <a:pt x="31977" y="88902"/>
                  <a:pt x="41200" y="79679"/>
                  <a:pt x="41200" y="68302"/>
                </a:cubicBezTo>
                <a:lnTo>
                  <a:pt x="41200" y="20600"/>
                </a:lnTo>
                <a:cubicBezTo>
                  <a:pt x="41200" y="9223"/>
                  <a:pt x="31977" y="0"/>
                  <a:pt x="20600" y="0"/>
                </a:cubicBezTo>
                <a:cubicBezTo>
                  <a:pt x="9223" y="0"/>
                  <a:pt x="0" y="9223"/>
                  <a:pt x="0" y="20600"/>
                </a:cubicBezTo>
                <a:lnTo>
                  <a:pt x="0" y="68302"/>
                </a:lnTo>
                <a:cubicBezTo>
                  <a:pt x="0" y="79638"/>
                  <a:pt x="9223" y="88902"/>
                  <a:pt x="20600" y="88902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任意多边形: 形状 64"/>
          <p:cNvSpPr/>
          <p:nvPr/>
        </p:nvSpPr>
        <p:spPr>
          <a:xfrm>
            <a:off x="2364628" y="3626945"/>
            <a:ext cx="106211" cy="41200"/>
          </a:xfrm>
          <a:custGeom>
            <a:avLst/>
            <a:gdLst>
              <a:gd name="connsiteX0" fmla="*/ 85611 w 106211"/>
              <a:gd name="connsiteY0" fmla="*/ 0 h 41200"/>
              <a:gd name="connsiteX1" fmla="*/ 20600 w 106211"/>
              <a:gd name="connsiteY1" fmla="*/ 0 h 41200"/>
              <a:gd name="connsiteX2" fmla="*/ 0 w 106211"/>
              <a:gd name="connsiteY2" fmla="*/ 20600 h 41200"/>
              <a:gd name="connsiteX3" fmla="*/ 20600 w 106211"/>
              <a:gd name="connsiteY3" fmla="*/ 41201 h 41200"/>
              <a:gd name="connsiteX4" fmla="*/ 85611 w 106211"/>
              <a:gd name="connsiteY4" fmla="*/ 41201 h 41200"/>
              <a:gd name="connsiteX5" fmla="*/ 106211 w 106211"/>
              <a:gd name="connsiteY5" fmla="*/ 20600 h 41200"/>
              <a:gd name="connsiteX6" fmla="*/ 85611 w 106211"/>
              <a:gd name="connsiteY6" fmla="*/ 0 h 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11" h="41200">
                <a:moveTo>
                  <a:pt x="85611" y="0"/>
                </a:moveTo>
                <a:lnTo>
                  <a:pt x="20600" y="0"/>
                </a:lnTo>
                <a:cubicBezTo>
                  <a:pt x="9223" y="0"/>
                  <a:pt x="0" y="9223"/>
                  <a:pt x="0" y="20600"/>
                </a:cubicBezTo>
                <a:cubicBezTo>
                  <a:pt x="0" y="31977"/>
                  <a:pt x="9223" y="41201"/>
                  <a:pt x="20600" y="41201"/>
                </a:cubicBezTo>
                <a:lnTo>
                  <a:pt x="85611" y="41201"/>
                </a:lnTo>
                <a:cubicBezTo>
                  <a:pt x="96988" y="41201"/>
                  <a:pt x="106211" y="31977"/>
                  <a:pt x="106211" y="20600"/>
                </a:cubicBezTo>
                <a:cubicBezTo>
                  <a:pt x="106211" y="9223"/>
                  <a:pt x="96988" y="0"/>
                  <a:pt x="85611" y="0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/>
        </p:nvSpPr>
        <p:spPr>
          <a:xfrm>
            <a:off x="2107809" y="3604815"/>
            <a:ext cx="129018" cy="60649"/>
          </a:xfrm>
          <a:custGeom>
            <a:avLst/>
            <a:gdLst>
              <a:gd name="connsiteX0" fmla="*/ 121962 w 129018"/>
              <a:gd name="connsiteY0" fmla="*/ 5106 h 60649"/>
              <a:gd name="connsiteX1" fmla="*/ 92870 w 129018"/>
              <a:gd name="connsiteY1" fmla="*/ 7056 h 60649"/>
              <a:gd name="connsiteX2" fmla="*/ 64509 w 129018"/>
              <a:gd name="connsiteY2" fmla="*/ 19449 h 60649"/>
              <a:gd name="connsiteX3" fmla="*/ 36148 w 129018"/>
              <a:gd name="connsiteY3" fmla="*/ 7056 h 60649"/>
              <a:gd name="connsiteX4" fmla="*/ 7056 w 129018"/>
              <a:gd name="connsiteY4" fmla="*/ 5106 h 60649"/>
              <a:gd name="connsiteX5" fmla="*/ 5106 w 129018"/>
              <a:gd name="connsiteY5" fmla="*/ 34198 h 60649"/>
              <a:gd name="connsiteX6" fmla="*/ 64509 w 129018"/>
              <a:gd name="connsiteY6" fmla="*/ 60649 h 60649"/>
              <a:gd name="connsiteX7" fmla="*/ 123913 w 129018"/>
              <a:gd name="connsiteY7" fmla="*/ 34198 h 60649"/>
              <a:gd name="connsiteX8" fmla="*/ 121962 w 129018"/>
              <a:gd name="connsiteY8" fmla="*/ 5106 h 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18" h="60649">
                <a:moveTo>
                  <a:pt x="121962" y="5106"/>
                </a:moveTo>
                <a:cubicBezTo>
                  <a:pt x="113389" y="-2371"/>
                  <a:pt x="100387" y="-1517"/>
                  <a:pt x="92870" y="7056"/>
                </a:cubicBezTo>
                <a:cubicBezTo>
                  <a:pt x="86003" y="14939"/>
                  <a:pt x="75642" y="19449"/>
                  <a:pt x="64509" y="19449"/>
                </a:cubicBezTo>
                <a:cubicBezTo>
                  <a:pt x="53376" y="19449"/>
                  <a:pt x="43015" y="14939"/>
                  <a:pt x="36148" y="7056"/>
                </a:cubicBezTo>
                <a:cubicBezTo>
                  <a:pt x="28672" y="-1517"/>
                  <a:pt x="15629" y="-2411"/>
                  <a:pt x="7056" y="5106"/>
                </a:cubicBezTo>
                <a:cubicBezTo>
                  <a:pt x="-1517" y="12582"/>
                  <a:pt x="-2411" y="25625"/>
                  <a:pt x="5106" y="34198"/>
                </a:cubicBezTo>
                <a:cubicBezTo>
                  <a:pt x="19814" y="51019"/>
                  <a:pt x="41471" y="60649"/>
                  <a:pt x="64509" y="60649"/>
                </a:cubicBezTo>
                <a:cubicBezTo>
                  <a:pt x="87547" y="60649"/>
                  <a:pt x="109204" y="51019"/>
                  <a:pt x="123913" y="34198"/>
                </a:cubicBezTo>
                <a:cubicBezTo>
                  <a:pt x="131430" y="25625"/>
                  <a:pt x="130536" y="12623"/>
                  <a:pt x="121962" y="5106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/>
        </p:nvSpPr>
        <p:spPr>
          <a:xfrm>
            <a:off x="1386543" y="2651115"/>
            <a:ext cx="1349383" cy="1407095"/>
          </a:xfrm>
          <a:custGeom>
            <a:avLst/>
            <a:gdLst>
              <a:gd name="connsiteX0" fmla="*/ 50261 w 1349383"/>
              <a:gd name="connsiteY0" fmla="*/ 1064245 h 1407095"/>
              <a:gd name="connsiteX1" fmla="*/ 122464 w 1349383"/>
              <a:gd name="connsiteY1" fmla="*/ 1117188 h 1407095"/>
              <a:gd name="connsiteX2" fmla="*/ 214820 w 1349383"/>
              <a:gd name="connsiteY2" fmla="*/ 1401041 h 1407095"/>
              <a:gd name="connsiteX3" fmla="*/ 229407 w 1349383"/>
              <a:gd name="connsiteY3" fmla="*/ 1407095 h 1407095"/>
              <a:gd name="connsiteX4" fmla="*/ 1328778 w 1349383"/>
              <a:gd name="connsiteY4" fmla="*/ 1407095 h 1407095"/>
              <a:gd name="connsiteX5" fmla="*/ 1344137 w 1349383"/>
              <a:gd name="connsiteY5" fmla="*/ 1400229 h 1407095"/>
              <a:gd name="connsiteX6" fmla="*/ 1349257 w 1349383"/>
              <a:gd name="connsiteY6" fmla="*/ 1384220 h 1407095"/>
              <a:gd name="connsiteX7" fmla="*/ 1308503 w 1349383"/>
              <a:gd name="connsiteY7" fmla="*/ 1248835 h 1407095"/>
              <a:gd name="connsiteX8" fmla="*/ 1148820 w 1349383"/>
              <a:gd name="connsiteY8" fmla="*/ 1113288 h 1407095"/>
              <a:gd name="connsiteX9" fmla="*/ 1258526 w 1349383"/>
              <a:gd name="connsiteY9" fmla="*/ 858243 h 1407095"/>
              <a:gd name="connsiteX10" fmla="*/ 1258526 w 1349383"/>
              <a:gd name="connsiteY10" fmla="*/ 858243 h 1407095"/>
              <a:gd name="connsiteX11" fmla="*/ 1259420 w 1349383"/>
              <a:gd name="connsiteY11" fmla="*/ 831588 h 1407095"/>
              <a:gd name="connsiteX12" fmla="*/ 1196969 w 1349383"/>
              <a:gd name="connsiteY12" fmla="*/ 613965 h 1407095"/>
              <a:gd name="connsiteX13" fmla="*/ 1316182 w 1349383"/>
              <a:gd name="connsiteY13" fmla="*/ 502431 h 1407095"/>
              <a:gd name="connsiteX14" fmla="*/ 1319433 w 1349383"/>
              <a:gd name="connsiteY14" fmla="*/ 461677 h 1407095"/>
              <a:gd name="connsiteX15" fmla="*/ 1284693 w 1349383"/>
              <a:gd name="connsiteY15" fmla="*/ 440224 h 1407095"/>
              <a:gd name="connsiteX16" fmla="*/ 1278801 w 1349383"/>
              <a:gd name="connsiteY16" fmla="*/ 440671 h 1407095"/>
              <a:gd name="connsiteX17" fmla="*/ 1102460 w 1349383"/>
              <a:gd name="connsiteY17" fmla="*/ 505560 h 1407095"/>
              <a:gd name="connsiteX18" fmla="*/ 1051101 w 1349383"/>
              <a:gd name="connsiteY18" fmla="*/ 468260 h 1407095"/>
              <a:gd name="connsiteX19" fmla="*/ 1096690 w 1349383"/>
              <a:gd name="connsiteY19" fmla="*/ 256203 h 1407095"/>
              <a:gd name="connsiteX20" fmla="*/ 1057358 w 1349383"/>
              <a:gd name="connsiteY20" fmla="*/ 217481 h 1407095"/>
              <a:gd name="connsiteX21" fmla="*/ 1029770 w 1349383"/>
              <a:gd name="connsiteY21" fmla="*/ 229020 h 1407095"/>
              <a:gd name="connsiteX22" fmla="*/ 916082 w 1349383"/>
              <a:gd name="connsiteY22" fmla="*/ 409628 h 1407095"/>
              <a:gd name="connsiteX23" fmla="*/ 861107 w 1349383"/>
              <a:gd name="connsiteY23" fmla="*/ 398292 h 1407095"/>
              <a:gd name="connsiteX24" fmla="*/ 821898 w 1349383"/>
              <a:gd name="connsiteY24" fmla="*/ 136055 h 1407095"/>
              <a:gd name="connsiteX25" fmla="*/ 785776 w 1349383"/>
              <a:gd name="connsiteY25" fmla="*/ 112082 h 1407095"/>
              <a:gd name="connsiteX26" fmla="*/ 749655 w 1349383"/>
              <a:gd name="connsiteY26" fmla="*/ 136055 h 1407095"/>
              <a:gd name="connsiteX27" fmla="*/ 710445 w 1349383"/>
              <a:gd name="connsiteY27" fmla="*/ 398292 h 1407095"/>
              <a:gd name="connsiteX28" fmla="*/ 655470 w 1349383"/>
              <a:gd name="connsiteY28" fmla="*/ 409628 h 1407095"/>
              <a:gd name="connsiteX29" fmla="*/ 541783 w 1349383"/>
              <a:gd name="connsiteY29" fmla="*/ 229020 h 1407095"/>
              <a:gd name="connsiteX30" fmla="*/ 514194 w 1349383"/>
              <a:gd name="connsiteY30" fmla="*/ 217481 h 1407095"/>
              <a:gd name="connsiteX31" fmla="*/ 474863 w 1349383"/>
              <a:gd name="connsiteY31" fmla="*/ 256203 h 1407095"/>
              <a:gd name="connsiteX32" fmla="*/ 520451 w 1349383"/>
              <a:gd name="connsiteY32" fmla="*/ 468260 h 1407095"/>
              <a:gd name="connsiteX33" fmla="*/ 469093 w 1349383"/>
              <a:gd name="connsiteY33" fmla="*/ 505560 h 1407095"/>
              <a:gd name="connsiteX34" fmla="*/ 335211 w 1349383"/>
              <a:gd name="connsiteY34" fmla="*/ 450219 h 1407095"/>
              <a:gd name="connsiteX35" fmla="*/ 320300 w 1349383"/>
              <a:gd name="connsiteY35" fmla="*/ 423321 h 1407095"/>
              <a:gd name="connsiteX36" fmla="*/ 349311 w 1349383"/>
              <a:gd name="connsiteY36" fmla="*/ 423321 h 1407095"/>
              <a:gd name="connsiteX37" fmla="*/ 393396 w 1349383"/>
              <a:gd name="connsiteY37" fmla="*/ 379236 h 1407095"/>
              <a:gd name="connsiteX38" fmla="*/ 393396 w 1349383"/>
              <a:gd name="connsiteY38" fmla="*/ 337507 h 1407095"/>
              <a:gd name="connsiteX39" fmla="*/ 349311 w 1349383"/>
              <a:gd name="connsiteY39" fmla="*/ 293462 h 1407095"/>
              <a:gd name="connsiteX40" fmla="*/ 325704 w 1349383"/>
              <a:gd name="connsiteY40" fmla="*/ 293462 h 1407095"/>
              <a:gd name="connsiteX41" fmla="*/ 343988 w 1349383"/>
              <a:gd name="connsiteY41" fmla="*/ 158240 h 1407095"/>
              <a:gd name="connsiteX42" fmla="*/ 228147 w 1349383"/>
              <a:gd name="connsiteY42" fmla="*/ 8472 h 1407095"/>
              <a:gd name="connsiteX43" fmla="*/ 165208 w 1349383"/>
              <a:gd name="connsiteY43" fmla="*/ 8472 h 1407095"/>
              <a:gd name="connsiteX44" fmla="*/ 115963 w 1349383"/>
              <a:gd name="connsiteY44" fmla="*/ 44675 h 1407095"/>
              <a:gd name="connsiteX45" fmla="*/ 114785 w 1349383"/>
              <a:gd name="connsiteY45" fmla="*/ 73807 h 1407095"/>
              <a:gd name="connsiteX46" fmla="*/ 143917 w 1349383"/>
              <a:gd name="connsiteY46" fmla="*/ 74986 h 1407095"/>
              <a:gd name="connsiteX47" fmla="*/ 185931 w 1349383"/>
              <a:gd name="connsiteY47" fmla="*/ 44106 h 1407095"/>
              <a:gd name="connsiteX48" fmla="*/ 207425 w 1349383"/>
              <a:gd name="connsiteY48" fmla="*/ 44106 h 1407095"/>
              <a:gd name="connsiteX49" fmla="*/ 303478 w 1349383"/>
              <a:gd name="connsiteY49" fmla="*/ 166041 h 1407095"/>
              <a:gd name="connsiteX50" fmla="*/ 280399 w 1349383"/>
              <a:gd name="connsiteY50" fmla="*/ 293462 h 1407095"/>
              <a:gd name="connsiteX51" fmla="*/ 266747 w 1349383"/>
              <a:gd name="connsiteY51" fmla="*/ 293462 h 1407095"/>
              <a:gd name="connsiteX52" fmla="*/ 265366 w 1349383"/>
              <a:gd name="connsiteY52" fmla="*/ 258763 h 1407095"/>
              <a:gd name="connsiteX53" fmla="*/ 209172 w 1349383"/>
              <a:gd name="connsiteY53" fmla="*/ 177174 h 1407095"/>
              <a:gd name="connsiteX54" fmla="*/ 184224 w 1349383"/>
              <a:gd name="connsiteY54" fmla="*/ 177174 h 1407095"/>
              <a:gd name="connsiteX55" fmla="*/ 128030 w 1349383"/>
              <a:gd name="connsiteY55" fmla="*/ 258763 h 1407095"/>
              <a:gd name="connsiteX56" fmla="*/ 126649 w 1349383"/>
              <a:gd name="connsiteY56" fmla="*/ 293462 h 1407095"/>
              <a:gd name="connsiteX57" fmla="*/ 112956 w 1349383"/>
              <a:gd name="connsiteY57" fmla="*/ 293462 h 1407095"/>
              <a:gd name="connsiteX58" fmla="*/ 89877 w 1349383"/>
              <a:gd name="connsiteY58" fmla="*/ 166041 h 1407095"/>
              <a:gd name="connsiteX59" fmla="*/ 100116 w 1349383"/>
              <a:gd name="connsiteY59" fmla="*/ 134024 h 1407095"/>
              <a:gd name="connsiteX60" fmla="*/ 89837 w 1349383"/>
              <a:gd name="connsiteY60" fmla="*/ 106760 h 1407095"/>
              <a:gd name="connsiteX61" fmla="*/ 62573 w 1349383"/>
              <a:gd name="connsiteY61" fmla="*/ 117040 h 1407095"/>
              <a:gd name="connsiteX62" fmla="*/ 49408 w 1349383"/>
              <a:gd name="connsiteY62" fmla="*/ 158240 h 1407095"/>
              <a:gd name="connsiteX63" fmla="*/ 67692 w 1349383"/>
              <a:gd name="connsiteY63" fmla="*/ 293462 h 1407095"/>
              <a:gd name="connsiteX64" fmla="*/ 44085 w 1349383"/>
              <a:gd name="connsiteY64" fmla="*/ 293462 h 1407095"/>
              <a:gd name="connsiteX65" fmla="*/ 0 w 1349383"/>
              <a:gd name="connsiteY65" fmla="*/ 337507 h 1407095"/>
              <a:gd name="connsiteX66" fmla="*/ 0 w 1349383"/>
              <a:gd name="connsiteY66" fmla="*/ 379155 h 1407095"/>
              <a:gd name="connsiteX67" fmla="*/ 44045 w 1349383"/>
              <a:gd name="connsiteY67" fmla="*/ 423240 h 1407095"/>
              <a:gd name="connsiteX68" fmla="*/ 73056 w 1349383"/>
              <a:gd name="connsiteY68" fmla="*/ 423240 h 1407095"/>
              <a:gd name="connsiteX69" fmla="*/ 46117 w 1349383"/>
              <a:gd name="connsiteY69" fmla="*/ 509013 h 1407095"/>
              <a:gd name="connsiteX70" fmla="*/ 92437 w 1349383"/>
              <a:gd name="connsiteY70" fmla="*/ 617500 h 1407095"/>
              <a:gd name="connsiteX71" fmla="*/ 92437 w 1349383"/>
              <a:gd name="connsiteY71" fmla="*/ 843656 h 1407095"/>
              <a:gd name="connsiteX72" fmla="*/ 87764 w 1349383"/>
              <a:gd name="connsiteY72" fmla="*/ 845281 h 1407095"/>
              <a:gd name="connsiteX73" fmla="*/ 39047 w 1349383"/>
              <a:gd name="connsiteY73" fmla="*/ 945276 h 1407095"/>
              <a:gd name="connsiteX74" fmla="*/ 68058 w 1349383"/>
              <a:gd name="connsiteY74" fmla="*/ 983876 h 1407095"/>
              <a:gd name="connsiteX75" fmla="*/ 53878 w 1349383"/>
              <a:gd name="connsiteY75" fmla="*/ 1004151 h 1407095"/>
              <a:gd name="connsiteX76" fmla="*/ 50261 w 1349383"/>
              <a:gd name="connsiteY76" fmla="*/ 1064245 h 1407095"/>
              <a:gd name="connsiteX77" fmla="*/ 1055449 w 1349383"/>
              <a:gd name="connsiteY77" fmla="*/ 261648 h 1407095"/>
              <a:gd name="connsiteX78" fmla="*/ 1014695 w 1349383"/>
              <a:gd name="connsiteY78" fmla="*/ 447253 h 1407095"/>
              <a:gd name="connsiteX79" fmla="*/ 955820 w 1349383"/>
              <a:gd name="connsiteY79" fmla="*/ 421818 h 1407095"/>
              <a:gd name="connsiteX80" fmla="*/ 1055449 w 1349383"/>
              <a:gd name="connsiteY80" fmla="*/ 261648 h 1407095"/>
              <a:gd name="connsiteX81" fmla="*/ 615692 w 1349383"/>
              <a:gd name="connsiteY81" fmla="*/ 421858 h 1407095"/>
              <a:gd name="connsiteX82" fmla="*/ 556817 w 1349383"/>
              <a:gd name="connsiteY82" fmla="*/ 447294 h 1407095"/>
              <a:gd name="connsiteX83" fmla="*/ 516063 w 1349383"/>
              <a:gd name="connsiteY83" fmla="*/ 261688 h 1407095"/>
              <a:gd name="connsiteX84" fmla="*/ 615692 w 1349383"/>
              <a:gd name="connsiteY84" fmla="*/ 421858 h 1407095"/>
              <a:gd name="connsiteX85" fmla="*/ 89227 w 1349383"/>
              <a:gd name="connsiteY85" fmla="*/ 1050837 h 1407095"/>
              <a:gd name="connsiteX86" fmla="*/ 112428 w 1349383"/>
              <a:gd name="connsiteY86" fmla="*/ 1003216 h 1407095"/>
              <a:gd name="connsiteX87" fmla="*/ 324200 w 1349383"/>
              <a:gd name="connsiteY87" fmla="*/ 930201 h 1407095"/>
              <a:gd name="connsiteX88" fmla="*/ 347929 w 1349383"/>
              <a:gd name="connsiteY88" fmla="*/ 999031 h 1407095"/>
              <a:gd name="connsiteX89" fmla="*/ 348782 w 1349383"/>
              <a:gd name="connsiteY89" fmla="*/ 1000941 h 1407095"/>
              <a:gd name="connsiteX90" fmla="*/ 136848 w 1349383"/>
              <a:gd name="connsiteY90" fmla="*/ 1073997 h 1407095"/>
              <a:gd name="connsiteX91" fmla="*/ 89227 w 1349383"/>
              <a:gd name="connsiteY91" fmla="*/ 1050837 h 1407095"/>
              <a:gd name="connsiteX92" fmla="*/ 1271081 w 1349383"/>
              <a:gd name="connsiteY92" fmla="*/ 1266144 h 1407095"/>
              <a:gd name="connsiteX93" fmla="*/ 1304440 w 1349383"/>
              <a:gd name="connsiteY93" fmla="*/ 1365895 h 1407095"/>
              <a:gd name="connsiteX94" fmla="*/ 238183 w 1349383"/>
              <a:gd name="connsiteY94" fmla="*/ 1365895 h 1407095"/>
              <a:gd name="connsiteX95" fmla="*/ 163746 w 1349383"/>
              <a:gd name="connsiteY95" fmla="*/ 1108371 h 1407095"/>
              <a:gd name="connsiteX96" fmla="*/ 367717 w 1349383"/>
              <a:gd name="connsiteY96" fmla="*/ 1038078 h 1407095"/>
              <a:gd name="connsiteX97" fmla="*/ 370764 w 1349383"/>
              <a:gd name="connsiteY97" fmla="*/ 1043157 h 1407095"/>
              <a:gd name="connsiteX98" fmla="*/ 531016 w 1349383"/>
              <a:gd name="connsiteY98" fmla="*/ 1201702 h 1407095"/>
              <a:gd name="connsiteX99" fmla="*/ 798616 w 1349383"/>
              <a:gd name="connsiteY99" fmla="*/ 1270370 h 1407095"/>
              <a:gd name="connsiteX100" fmla="*/ 1111480 w 1349383"/>
              <a:gd name="connsiteY100" fmla="*/ 1150263 h 1407095"/>
              <a:gd name="connsiteX101" fmla="*/ 1271081 w 1349383"/>
              <a:gd name="connsiteY101" fmla="*/ 1266144 h 1407095"/>
              <a:gd name="connsiteX102" fmla="*/ 816778 w 1349383"/>
              <a:gd name="connsiteY102" fmla="*/ 1228235 h 1407095"/>
              <a:gd name="connsiteX103" fmla="*/ 816656 w 1349383"/>
              <a:gd name="connsiteY103" fmla="*/ 1228235 h 1407095"/>
              <a:gd name="connsiteX104" fmla="*/ 363816 w 1349383"/>
              <a:gd name="connsiteY104" fmla="*/ 918459 h 1407095"/>
              <a:gd name="connsiteX105" fmla="*/ 355771 w 1349383"/>
              <a:gd name="connsiteY105" fmla="*/ 872951 h 1407095"/>
              <a:gd name="connsiteX106" fmla="*/ 357356 w 1349383"/>
              <a:gd name="connsiteY106" fmla="*/ 872545 h 1407095"/>
              <a:gd name="connsiteX107" fmla="*/ 598180 w 1349383"/>
              <a:gd name="connsiteY107" fmla="*/ 781489 h 1407095"/>
              <a:gd name="connsiteX108" fmla="*/ 702684 w 1349383"/>
              <a:gd name="connsiteY108" fmla="*/ 718185 h 1407095"/>
              <a:gd name="connsiteX109" fmla="*/ 785776 w 1349383"/>
              <a:gd name="connsiteY109" fmla="*/ 648624 h 1407095"/>
              <a:gd name="connsiteX110" fmla="*/ 1033426 w 1349383"/>
              <a:gd name="connsiteY110" fmla="*/ 810135 h 1407095"/>
              <a:gd name="connsiteX111" fmla="*/ 1214197 w 1349383"/>
              <a:gd name="connsiteY111" fmla="*/ 872504 h 1407095"/>
              <a:gd name="connsiteX112" fmla="*/ 1215863 w 1349383"/>
              <a:gd name="connsiteY112" fmla="*/ 872911 h 1407095"/>
              <a:gd name="connsiteX113" fmla="*/ 816778 w 1349383"/>
              <a:gd name="connsiteY113" fmla="*/ 1228235 h 1407095"/>
              <a:gd name="connsiteX114" fmla="*/ 1207168 w 1349383"/>
              <a:gd name="connsiteY114" fmla="*/ 770153 h 1407095"/>
              <a:gd name="connsiteX115" fmla="*/ 1179213 w 1349383"/>
              <a:gd name="connsiteY115" fmla="*/ 733097 h 1407095"/>
              <a:gd name="connsiteX116" fmla="*/ 1125945 w 1349383"/>
              <a:gd name="connsiteY116" fmla="*/ 672190 h 1407095"/>
              <a:gd name="connsiteX117" fmla="*/ 1096812 w 1349383"/>
              <a:gd name="connsiteY117" fmla="*/ 671662 h 1407095"/>
              <a:gd name="connsiteX118" fmla="*/ 1096284 w 1349383"/>
              <a:gd name="connsiteY118" fmla="*/ 700795 h 1407095"/>
              <a:gd name="connsiteX119" fmla="*/ 1165073 w 1349383"/>
              <a:gd name="connsiteY119" fmla="*/ 782465 h 1407095"/>
              <a:gd name="connsiteX120" fmla="*/ 1194043 w 1349383"/>
              <a:gd name="connsiteY120" fmla="*/ 824153 h 1407095"/>
              <a:gd name="connsiteX121" fmla="*/ 932863 w 1349383"/>
              <a:gd name="connsiteY121" fmla="*/ 710872 h 1407095"/>
              <a:gd name="connsiteX122" fmla="*/ 932538 w 1349383"/>
              <a:gd name="connsiteY122" fmla="*/ 710668 h 1407095"/>
              <a:gd name="connsiteX123" fmla="*/ 800891 w 1349383"/>
              <a:gd name="connsiteY123" fmla="*/ 604945 h 1407095"/>
              <a:gd name="connsiteX124" fmla="*/ 785776 w 1349383"/>
              <a:gd name="connsiteY124" fmla="*/ 598362 h 1407095"/>
              <a:gd name="connsiteX125" fmla="*/ 770661 w 1349383"/>
              <a:gd name="connsiteY125" fmla="*/ 604945 h 1407095"/>
              <a:gd name="connsiteX126" fmla="*/ 658965 w 1349383"/>
              <a:gd name="connsiteY126" fmla="*/ 697910 h 1407095"/>
              <a:gd name="connsiteX127" fmla="*/ 657908 w 1349383"/>
              <a:gd name="connsiteY127" fmla="*/ 698641 h 1407095"/>
              <a:gd name="connsiteX128" fmla="*/ 378484 w 1349383"/>
              <a:gd name="connsiteY128" fmla="*/ 823909 h 1407095"/>
              <a:gd name="connsiteX129" fmla="*/ 388967 w 1349383"/>
              <a:gd name="connsiteY129" fmla="*/ 807087 h 1407095"/>
              <a:gd name="connsiteX130" fmla="*/ 471124 w 1349383"/>
              <a:gd name="connsiteY130" fmla="*/ 705183 h 1407095"/>
              <a:gd name="connsiteX131" fmla="*/ 785776 w 1349383"/>
              <a:gd name="connsiteY131" fmla="*/ 547085 h 1407095"/>
              <a:gd name="connsiteX132" fmla="*/ 1038993 w 1349383"/>
              <a:gd name="connsiteY132" fmla="*/ 647892 h 1407095"/>
              <a:gd name="connsiteX133" fmla="*/ 1068004 w 1349383"/>
              <a:gd name="connsiteY133" fmla="*/ 645008 h 1407095"/>
              <a:gd name="connsiteX134" fmla="*/ 1065119 w 1349383"/>
              <a:gd name="connsiteY134" fmla="*/ 615997 h 1407095"/>
              <a:gd name="connsiteX135" fmla="*/ 785817 w 1349383"/>
              <a:gd name="connsiteY135" fmla="*/ 505885 h 1407095"/>
              <a:gd name="connsiteX136" fmla="*/ 440569 w 1349383"/>
              <a:gd name="connsiteY136" fmla="*/ 677594 h 1407095"/>
              <a:gd name="connsiteX137" fmla="*/ 357112 w 1349383"/>
              <a:gd name="connsiteY137" fmla="*/ 780636 h 1407095"/>
              <a:gd name="connsiteX138" fmla="*/ 356949 w 1349383"/>
              <a:gd name="connsiteY138" fmla="*/ 780880 h 1407095"/>
              <a:gd name="connsiteX139" fmla="*/ 733483 w 1349383"/>
              <a:gd name="connsiteY139" fmla="*/ 436933 h 1407095"/>
              <a:gd name="connsiteX140" fmla="*/ 838232 w 1349383"/>
              <a:gd name="connsiteY140" fmla="*/ 436933 h 1407095"/>
              <a:gd name="connsiteX141" fmla="*/ 1214766 w 1349383"/>
              <a:gd name="connsiteY141" fmla="*/ 780921 h 1407095"/>
              <a:gd name="connsiteX142" fmla="*/ 1207168 w 1349383"/>
              <a:gd name="connsiteY142" fmla="*/ 770153 h 1407095"/>
              <a:gd name="connsiteX143" fmla="*/ 1279817 w 1349383"/>
              <a:gd name="connsiteY143" fmla="*/ 482156 h 1407095"/>
              <a:gd name="connsiteX144" fmla="*/ 1173768 w 1349383"/>
              <a:gd name="connsiteY144" fmla="*/ 579794 h 1407095"/>
              <a:gd name="connsiteX145" fmla="*/ 1135087 w 1349383"/>
              <a:gd name="connsiteY145" fmla="*/ 535180 h 1407095"/>
              <a:gd name="connsiteX146" fmla="*/ 1279817 w 1349383"/>
              <a:gd name="connsiteY146" fmla="*/ 482156 h 1407095"/>
              <a:gd name="connsiteX147" fmla="*/ 751768 w 1349383"/>
              <a:gd name="connsiteY147" fmla="*/ 393782 h 1407095"/>
              <a:gd name="connsiteX148" fmla="*/ 785776 w 1349383"/>
              <a:gd name="connsiteY148" fmla="*/ 156655 h 1407095"/>
              <a:gd name="connsiteX149" fmla="*/ 819785 w 1349383"/>
              <a:gd name="connsiteY149" fmla="*/ 393782 h 1407095"/>
              <a:gd name="connsiteX150" fmla="*/ 804670 w 1349383"/>
              <a:gd name="connsiteY150" fmla="*/ 393010 h 1407095"/>
              <a:gd name="connsiteX151" fmla="*/ 766923 w 1349383"/>
              <a:gd name="connsiteY151" fmla="*/ 393010 h 1407095"/>
              <a:gd name="connsiteX152" fmla="*/ 751768 w 1349383"/>
              <a:gd name="connsiteY152" fmla="*/ 393782 h 1407095"/>
              <a:gd name="connsiteX153" fmla="*/ 346751 w 1349383"/>
              <a:gd name="connsiteY153" fmla="*/ 496986 h 1407095"/>
              <a:gd name="connsiteX154" fmla="*/ 436425 w 1349383"/>
              <a:gd name="connsiteY154" fmla="*/ 535180 h 1407095"/>
              <a:gd name="connsiteX155" fmla="*/ 397744 w 1349383"/>
              <a:gd name="connsiteY155" fmla="*/ 579794 h 1407095"/>
              <a:gd name="connsiteX156" fmla="*/ 344557 w 1349383"/>
              <a:gd name="connsiteY156" fmla="*/ 536968 h 1407095"/>
              <a:gd name="connsiteX157" fmla="*/ 344760 w 1349383"/>
              <a:gd name="connsiteY157" fmla="*/ 535708 h 1407095"/>
              <a:gd name="connsiteX158" fmla="*/ 346995 w 1349383"/>
              <a:gd name="connsiteY158" fmla="*/ 516286 h 1407095"/>
              <a:gd name="connsiteX159" fmla="*/ 346751 w 1349383"/>
              <a:gd name="connsiteY159" fmla="*/ 496986 h 1407095"/>
              <a:gd name="connsiteX160" fmla="*/ 168500 w 1349383"/>
              <a:gd name="connsiteY160" fmla="*/ 266564 h 1407095"/>
              <a:gd name="connsiteX161" fmla="*/ 196698 w 1349383"/>
              <a:gd name="connsiteY161" fmla="*/ 220610 h 1407095"/>
              <a:gd name="connsiteX162" fmla="*/ 224896 w 1349383"/>
              <a:gd name="connsiteY162" fmla="*/ 266564 h 1407095"/>
              <a:gd name="connsiteX163" fmla="*/ 225303 w 1349383"/>
              <a:gd name="connsiteY163" fmla="*/ 293462 h 1407095"/>
              <a:gd name="connsiteX164" fmla="*/ 168093 w 1349383"/>
              <a:gd name="connsiteY164" fmla="*/ 293462 h 1407095"/>
              <a:gd name="connsiteX165" fmla="*/ 168500 w 1349383"/>
              <a:gd name="connsiteY165" fmla="*/ 266564 h 1407095"/>
              <a:gd name="connsiteX166" fmla="*/ 41241 w 1349383"/>
              <a:gd name="connsiteY166" fmla="*/ 379155 h 1407095"/>
              <a:gd name="connsiteX167" fmla="*/ 41241 w 1349383"/>
              <a:gd name="connsiteY167" fmla="*/ 337507 h 1407095"/>
              <a:gd name="connsiteX168" fmla="*/ 44085 w 1349383"/>
              <a:gd name="connsiteY168" fmla="*/ 334663 h 1407095"/>
              <a:gd name="connsiteX169" fmla="*/ 349351 w 1349383"/>
              <a:gd name="connsiteY169" fmla="*/ 334663 h 1407095"/>
              <a:gd name="connsiteX170" fmla="*/ 352195 w 1349383"/>
              <a:gd name="connsiteY170" fmla="*/ 337507 h 1407095"/>
              <a:gd name="connsiteX171" fmla="*/ 352195 w 1349383"/>
              <a:gd name="connsiteY171" fmla="*/ 379155 h 1407095"/>
              <a:gd name="connsiteX172" fmla="*/ 349351 w 1349383"/>
              <a:gd name="connsiteY172" fmla="*/ 381999 h 1407095"/>
              <a:gd name="connsiteX173" fmla="*/ 277474 w 1349383"/>
              <a:gd name="connsiteY173" fmla="*/ 381999 h 1407095"/>
              <a:gd name="connsiteX174" fmla="*/ 241515 w 1349383"/>
              <a:gd name="connsiteY174" fmla="*/ 365258 h 1407095"/>
              <a:gd name="connsiteX175" fmla="*/ 241312 w 1349383"/>
              <a:gd name="connsiteY175" fmla="*/ 365177 h 1407095"/>
              <a:gd name="connsiteX176" fmla="*/ 152125 w 1349383"/>
              <a:gd name="connsiteY176" fmla="*/ 365177 h 1407095"/>
              <a:gd name="connsiteX177" fmla="*/ 151841 w 1349383"/>
              <a:gd name="connsiteY177" fmla="*/ 365258 h 1407095"/>
              <a:gd name="connsiteX178" fmla="*/ 115882 w 1349383"/>
              <a:gd name="connsiteY178" fmla="*/ 381958 h 1407095"/>
              <a:gd name="connsiteX179" fmla="*/ 44085 w 1349383"/>
              <a:gd name="connsiteY179" fmla="*/ 381958 h 1407095"/>
              <a:gd name="connsiteX180" fmla="*/ 41241 w 1349383"/>
              <a:gd name="connsiteY180" fmla="*/ 379155 h 1407095"/>
              <a:gd name="connsiteX181" fmla="*/ 87358 w 1349383"/>
              <a:gd name="connsiteY181" fmla="*/ 509013 h 1407095"/>
              <a:gd name="connsiteX182" fmla="*/ 196657 w 1349383"/>
              <a:gd name="connsiteY182" fmla="*/ 399714 h 1407095"/>
              <a:gd name="connsiteX183" fmla="*/ 305957 w 1349383"/>
              <a:gd name="connsiteY183" fmla="*/ 509013 h 1407095"/>
              <a:gd name="connsiteX184" fmla="*/ 196657 w 1349383"/>
              <a:gd name="connsiteY184" fmla="*/ 618313 h 1407095"/>
              <a:gd name="connsiteX185" fmla="*/ 87358 w 1349383"/>
              <a:gd name="connsiteY185" fmla="*/ 509013 h 1407095"/>
              <a:gd name="connsiteX186" fmla="*/ 133719 w 1349383"/>
              <a:gd name="connsiteY186" fmla="*/ 727774 h 1407095"/>
              <a:gd name="connsiteX187" fmla="*/ 141195 w 1349383"/>
              <a:gd name="connsiteY187" fmla="*/ 748781 h 1407095"/>
              <a:gd name="connsiteX188" fmla="*/ 185646 w 1349383"/>
              <a:gd name="connsiteY188" fmla="*/ 780149 h 1407095"/>
              <a:gd name="connsiteX189" fmla="*/ 207709 w 1349383"/>
              <a:gd name="connsiteY189" fmla="*/ 780149 h 1407095"/>
              <a:gd name="connsiteX190" fmla="*/ 252160 w 1349383"/>
              <a:gd name="connsiteY190" fmla="*/ 748781 h 1407095"/>
              <a:gd name="connsiteX191" fmla="*/ 259636 w 1349383"/>
              <a:gd name="connsiteY191" fmla="*/ 727774 h 1407095"/>
              <a:gd name="connsiteX192" fmla="*/ 259636 w 1349383"/>
              <a:gd name="connsiteY192" fmla="*/ 786040 h 1407095"/>
              <a:gd name="connsiteX193" fmla="*/ 133678 w 1349383"/>
              <a:gd name="connsiteY193" fmla="*/ 829475 h 1407095"/>
              <a:gd name="connsiteX194" fmla="*/ 133719 w 1349383"/>
              <a:gd name="connsiteY194" fmla="*/ 727774 h 1407095"/>
              <a:gd name="connsiteX195" fmla="*/ 133719 w 1349383"/>
              <a:gd name="connsiteY195" fmla="*/ 727774 h 1407095"/>
              <a:gd name="connsiteX196" fmla="*/ 203565 w 1349383"/>
              <a:gd name="connsiteY196" fmla="*/ 659391 h 1407095"/>
              <a:gd name="connsiteX197" fmla="*/ 238061 w 1349383"/>
              <a:gd name="connsiteY197" fmla="*/ 653743 h 1407095"/>
              <a:gd name="connsiteX198" fmla="*/ 242774 w 1349383"/>
              <a:gd name="connsiteY198" fmla="*/ 652321 h 1407095"/>
              <a:gd name="connsiteX199" fmla="*/ 213357 w 1349383"/>
              <a:gd name="connsiteY199" fmla="*/ 734966 h 1407095"/>
              <a:gd name="connsiteX200" fmla="*/ 207709 w 1349383"/>
              <a:gd name="connsiteY200" fmla="*/ 738948 h 1407095"/>
              <a:gd name="connsiteX201" fmla="*/ 185646 w 1349383"/>
              <a:gd name="connsiteY201" fmla="*/ 738948 h 1407095"/>
              <a:gd name="connsiteX202" fmla="*/ 179998 w 1349383"/>
              <a:gd name="connsiteY202" fmla="*/ 734966 h 1407095"/>
              <a:gd name="connsiteX203" fmla="*/ 150581 w 1349383"/>
              <a:gd name="connsiteY203" fmla="*/ 652321 h 1407095"/>
              <a:gd name="connsiteX204" fmla="*/ 155335 w 1349383"/>
              <a:gd name="connsiteY204" fmla="*/ 653743 h 1407095"/>
              <a:gd name="connsiteX205" fmla="*/ 203565 w 1349383"/>
              <a:gd name="connsiteY205" fmla="*/ 659391 h 1407095"/>
              <a:gd name="connsiteX206" fmla="*/ 300918 w 1349383"/>
              <a:gd name="connsiteY206" fmla="*/ 617500 h 1407095"/>
              <a:gd name="connsiteX207" fmla="*/ 330051 w 1349383"/>
              <a:gd name="connsiteY207" fmla="*/ 578819 h 1407095"/>
              <a:gd name="connsiteX208" fmla="*/ 374624 w 1349383"/>
              <a:gd name="connsiteY208" fmla="*/ 613924 h 1407095"/>
              <a:gd name="connsiteX209" fmla="*/ 317455 w 1349383"/>
              <a:gd name="connsiteY209" fmla="*/ 766131 h 1407095"/>
              <a:gd name="connsiteX210" fmla="*/ 300959 w 1349383"/>
              <a:gd name="connsiteY210" fmla="*/ 771819 h 1407095"/>
              <a:gd name="connsiteX211" fmla="*/ 300918 w 1349383"/>
              <a:gd name="connsiteY211" fmla="*/ 617500 h 1407095"/>
              <a:gd name="connsiteX212" fmla="*/ 300918 w 1349383"/>
              <a:gd name="connsiteY212" fmla="*/ 617500 h 1407095"/>
              <a:gd name="connsiteX213" fmla="*/ 101254 w 1349383"/>
              <a:gd name="connsiteY213" fmla="*/ 884247 h 1407095"/>
              <a:gd name="connsiteX214" fmla="*/ 312661 w 1349383"/>
              <a:gd name="connsiteY214" fmla="*/ 811354 h 1407095"/>
              <a:gd name="connsiteX215" fmla="*/ 312133 w 1349383"/>
              <a:gd name="connsiteY215" fmla="*/ 831548 h 1407095"/>
              <a:gd name="connsiteX216" fmla="*/ 316236 w 1349383"/>
              <a:gd name="connsiteY216" fmla="*/ 889326 h 1407095"/>
              <a:gd name="connsiteX217" fmla="*/ 125674 w 1349383"/>
              <a:gd name="connsiteY217" fmla="*/ 955027 h 1407095"/>
              <a:gd name="connsiteX218" fmla="*/ 78053 w 1349383"/>
              <a:gd name="connsiteY218" fmla="*/ 931827 h 1407095"/>
              <a:gd name="connsiteX219" fmla="*/ 101254 w 1349383"/>
              <a:gd name="connsiteY219" fmla="*/ 884247 h 140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349383" h="1407095">
                <a:moveTo>
                  <a:pt x="50261" y="1064245"/>
                </a:moveTo>
                <a:cubicBezTo>
                  <a:pt x="60948" y="1095288"/>
                  <a:pt x="89796" y="1116294"/>
                  <a:pt x="122464" y="1117188"/>
                </a:cubicBezTo>
                <a:cubicBezTo>
                  <a:pt x="122748" y="1175007"/>
                  <a:pt x="132297" y="1318478"/>
                  <a:pt x="214820" y="1401041"/>
                </a:cubicBezTo>
                <a:cubicBezTo>
                  <a:pt x="218680" y="1404901"/>
                  <a:pt x="223921" y="1407095"/>
                  <a:pt x="229407" y="1407095"/>
                </a:cubicBezTo>
                <a:lnTo>
                  <a:pt x="1328778" y="1407095"/>
                </a:lnTo>
                <a:cubicBezTo>
                  <a:pt x="1334629" y="1407095"/>
                  <a:pt x="1340236" y="1404617"/>
                  <a:pt x="1344137" y="1400229"/>
                </a:cubicBezTo>
                <a:cubicBezTo>
                  <a:pt x="1348037" y="1395881"/>
                  <a:pt x="1349907" y="1390030"/>
                  <a:pt x="1349257" y="1384220"/>
                </a:cubicBezTo>
                <a:cubicBezTo>
                  <a:pt x="1348931" y="1381457"/>
                  <a:pt x="1341374" y="1315593"/>
                  <a:pt x="1308503" y="1248835"/>
                </a:cubicBezTo>
                <a:cubicBezTo>
                  <a:pt x="1271284" y="1173301"/>
                  <a:pt x="1216635" y="1127143"/>
                  <a:pt x="1148820" y="1113288"/>
                </a:cubicBezTo>
                <a:cubicBezTo>
                  <a:pt x="1211962" y="1043564"/>
                  <a:pt x="1252269" y="955312"/>
                  <a:pt x="1258526" y="858243"/>
                </a:cubicBezTo>
                <a:cubicBezTo>
                  <a:pt x="1258526" y="858243"/>
                  <a:pt x="1258526" y="858243"/>
                  <a:pt x="1258526" y="858243"/>
                </a:cubicBezTo>
                <a:cubicBezTo>
                  <a:pt x="1259095" y="849426"/>
                  <a:pt x="1259420" y="840487"/>
                  <a:pt x="1259420" y="831588"/>
                </a:cubicBezTo>
                <a:cubicBezTo>
                  <a:pt x="1259420" y="752438"/>
                  <a:pt x="1236707" y="678122"/>
                  <a:pt x="1196969" y="613965"/>
                </a:cubicBezTo>
                <a:cubicBezTo>
                  <a:pt x="1264702" y="563704"/>
                  <a:pt x="1299076" y="525875"/>
                  <a:pt x="1316182" y="502431"/>
                </a:cubicBezTo>
                <a:cubicBezTo>
                  <a:pt x="1324878" y="490485"/>
                  <a:pt x="1326137" y="474842"/>
                  <a:pt x="1319433" y="461677"/>
                </a:cubicBezTo>
                <a:cubicBezTo>
                  <a:pt x="1312688" y="448432"/>
                  <a:pt x="1299361" y="440224"/>
                  <a:pt x="1284693" y="440224"/>
                </a:cubicBezTo>
                <a:cubicBezTo>
                  <a:pt x="1282742" y="440224"/>
                  <a:pt x="1280751" y="440386"/>
                  <a:pt x="1278801" y="440671"/>
                </a:cubicBezTo>
                <a:cubicBezTo>
                  <a:pt x="1246783" y="445425"/>
                  <a:pt x="1190549" y="460621"/>
                  <a:pt x="1102460" y="505560"/>
                </a:cubicBezTo>
                <a:cubicBezTo>
                  <a:pt x="1086288" y="492070"/>
                  <a:pt x="1069142" y="479596"/>
                  <a:pt x="1051101" y="468260"/>
                </a:cubicBezTo>
                <a:cubicBezTo>
                  <a:pt x="1089336" y="358595"/>
                  <a:pt x="1097096" y="292650"/>
                  <a:pt x="1096690" y="256203"/>
                </a:cubicBezTo>
                <a:cubicBezTo>
                  <a:pt x="1096446" y="234506"/>
                  <a:pt x="1079178" y="217481"/>
                  <a:pt x="1057358" y="217481"/>
                </a:cubicBezTo>
                <a:cubicBezTo>
                  <a:pt x="1046997" y="217481"/>
                  <a:pt x="1037164" y="221585"/>
                  <a:pt x="1029770" y="229020"/>
                </a:cubicBezTo>
                <a:cubicBezTo>
                  <a:pt x="1004375" y="254537"/>
                  <a:pt x="964515" y="306424"/>
                  <a:pt x="916082" y="409628"/>
                </a:cubicBezTo>
                <a:cubicBezTo>
                  <a:pt x="898163" y="404874"/>
                  <a:pt x="879839" y="401096"/>
                  <a:pt x="861107" y="398292"/>
                </a:cubicBezTo>
                <a:cubicBezTo>
                  <a:pt x="858304" y="252790"/>
                  <a:pt x="838435" y="175549"/>
                  <a:pt x="821898" y="136055"/>
                </a:cubicBezTo>
                <a:cubicBezTo>
                  <a:pt x="815803" y="121468"/>
                  <a:pt x="801623" y="112082"/>
                  <a:pt x="785776" y="112082"/>
                </a:cubicBezTo>
                <a:cubicBezTo>
                  <a:pt x="769970" y="112082"/>
                  <a:pt x="755790" y="121509"/>
                  <a:pt x="749655" y="136055"/>
                </a:cubicBezTo>
                <a:cubicBezTo>
                  <a:pt x="733118" y="175509"/>
                  <a:pt x="713208" y="252790"/>
                  <a:pt x="710445" y="398292"/>
                </a:cubicBezTo>
                <a:cubicBezTo>
                  <a:pt x="691754" y="401055"/>
                  <a:pt x="673389" y="404874"/>
                  <a:pt x="655470" y="409628"/>
                </a:cubicBezTo>
                <a:cubicBezTo>
                  <a:pt x="607037" y="306424"/>
                  <a:pt x="567178" y="254537"/>
                  <a:pt x="541783" y="229020"/>
                </a:cubicBezTo>
                <a:cubicBezTo>
                  <a:pt x="534388" y="221585"/>
                  <a:pt x="524555" y="217481"/>
                  <a:pt x="514194" y="217481"/>
                </a:cubicBezTo>
                <a:cubicBezTo>
                  <a:pt x="492415" y="217481"/>
                  <a:pt x="475147" y="234506"/>
                  <a:pt x="474863" y="256203"/>
                </a:cubicBezTo>
                <a:cubicBezTo>
                  <a:pt x="474456" y="292650"/>
                  <a:pt x="482217" y="358595"/>
                  <a:pt x="520451" y="468260"/>
                </a:cubicBezTo>
                <a:cubicBezTo>
                  <a:pt x="502411" y="479596"/>
                  <a:pt x="485264" y="492070"/>
                  <a:pt x="469093" y="505560"/>
                </a:cubicBezTo>
                <a:cubicBezTo>
                  <a:pt x="418710" y="479840"/>
                  <a:pt x="373771" y="461271"/>
                  <a:pt x="335211" y="450219"/>
                </a:cubicBezTo>
                <a:cubicBezTo>
                  <a:pt x="331148" y="440711"/>
                  <a:pt x="326110" y="431732"/>
                  <a:pt x="320300" y="423321"/>
                </a:cubicBezTo>
                <a:lnTo>
                  <a:pt x="349311" y="423321"/>
                </a:lnTo>
                <a:cubicBezTo>
                  <a:pt x="373608" y="423321"/>
                  <a:pt x="393396" y="403534"/>
                  <a:pt x="393396" y="379236"/>
                </a:cubicBezTo>
                <a:lnTo>
                  <a:pt x="393396" y="337507"/>
                </a:lnTo>
                <a:cubicBezTo>
                  <a:pt x="393396" y="313209"/>
                  <a:pt x="373608" y="293462"/>
                  <a:pt x="349311" y="293462"/>
                </a:cubicBezTo>
                <a:lnTo>
                  <a:pt x="325704" y="293462"/>
                </a:lnTo>
                <a:cubicBezTo>
                  <a:pt x="346141" y="245273"/>
                  <a:pt x="352155" y="200781"/>
                  <a:pt x="343988" y="158240"/>
                </a:cubicBezTo>
                <a:cubicBezTo>
                  <a:pt x="332611" y="99243"/>
                  <a:pt x="290395" y="44675"/>
                  <a:pt x="228147" y="8472"/>
                </a:cubicBezTo>
                <a:cubicBezTo>
                  <a:pt x="208725" y="-2824"/>
                  <a:pt x="184590" y="-2824"/>
                  <a:pt x="165208" y="8472"/>
                </a:cubicBezTo>
                <a:cubicBezTo>
                  <a:pt x="147290" y="18873"/>
                  <a:pt x="130712" y="31063"/>
                  <a:pt x="115963" y="44675"/>
                </a:cubicBezTo>
                <a:cubicBezTo>
                  <a:pt x="107593" y="52395"/>
                  <a:pt x="107065" y="65437"/>
                  <a:pt x="114785" y="73807"/>
                </a:cubicBezTo>
                <a:cubicBezTo>
                  <a:pt x="122505" y="82178"/>
                  <a:pt x="135547" y="82706"/>
                  <a:pt x="143917" y="74986"/>
                </a:cubicBezTo>
                <a:cubicBezTo>
                  <a:pt x="156473" y="63406"/>
                  <a:pt x="170612" y="53045"/>
                  <a:pt x="185931" y="44106"/>
                </a:cubicBezTo>
                <a:cubicBezTo>
                  <a:pt x="192554" y="40246"/>
                  <a:pt x="200802" y="40246"/>
                  <a:pt x="207425" y="44106"/>
                </a:cubicBezTo>
                <a:cubicBezTo>
                  <a:pt x="259352" y="74336"/>
                  <a:pt x="294377" y="118787"/>
                  <a:pt x="303478" y="166041"/>
                </a:cubicBezTo>
                <a:cubicBezTo>
                  <a:pt x="310954" y="204763"/>
                  <a:pt x="303397" y="246533"/>
                  <a:pt x="280399" y="293462"/>
                </a:cubicBezTo>
                <a:lnTo>
                  <a:pt x="266747" y="293462"/>
                </a:lnTo>
                <a:cubicBezTo>
                  <a:pt x="267925" y="281395"/>
                  <a:pt x="267519" y="269896"/>
                  <a:pt x="265366" y="258763"/>
                </a:cubicBezTo>
                <a:cubicBezTo>
                  <a:pt x="259718" y="229427"/>
                  <a:pt x="239768" y="200456"/>
                  <a:pt x="209172" y="177174"/>
                </a:cubicBezTo>
                <a:cubicBezTo>
                  <a:pt x="201777" y="171567"/>
                  <a:pt x="191578" y="171567"/>
                  <a:pt x="184224" y="177174"/>
                </a:cubicBezTo>
                <a:cubicBezTo>
                  <a:pt x="153628" y="200416"/>
                  <a:pt x="133678" y="229427"/>
                  <a:pt x="128030" y="258763"/>
                </a:cubicBezTo>
                <a:cubicBezTo>
                  <a:pt x="125877" y="269896"/>
                  <a:pt x="125430" y="281395"/>
                  <a:pt x="126649" y="293462"/>
                </a:cubicBezTo>
                <a:lnTo>
                  <a:pt x="112956" y="293462"/>
                </a:lnTo>
                <a:cubicBezTo>
                  <a:pt x="89959" y="246533"/>
                  <a:pt x="82442" y="204763"/>
                  <a:pt x="89877" y="166041"/>
                </a:cubicBezTo>
                <a:cubicBezTo>
                  <a:pt x="91950" y="155233"/>
                  <a:pt x="95403" y="144466"/>
                  <a:pt x="100116" y="134024"/>
                </a:cubicBezTo>
                <a:cubicBezTo>
                  <a:pt x="104789" y="123663"/>
                  <a:pt x="100198" y="111432"/>
                  <a:pt x="89837" y="106760"/>
                </a:cubicBezTo>
                <a:cubicBezTo>
                  <a:pt x="79476" y="102087"/>
                  <a:pt x="67245" y="106678"/>
                  <a:pt x="62573" y="117040"/>
                </a:cubicBezTo>
                <a:cubicBezTo>
                  <a:pt x="56519" y="130407"/>
                  <a:pt x="52090" y="144263"/>
                  <a:pt x="49408" y="158240"/>
                </a:cubicBezTo>
                <a:cubicBezTo>
                  <a:pt x="41201" y="200781"/>
                  <a:pt x="47214" y="245273"/>
                  <a:pt x="67692" y="293462"/>
                </a:cubicBezTo>
                <a:lnTo>
                  <a:pt x="44085" y="293462"/>
                </a:lnTo>
                <a:cubicBezTo>
                  <a:pt x="19747" y="293462"/>
                  <a:pt x="0" y="313209"/>
                  <a:pt x="0" y="337507"/>
                </a:cubicBezTo>
                <a:lnTo>
                  <a:pt x="0" y="379155"/>
                </a:lnTo>
                <a:cubicBezTo>
                  <a:pt x="0" y="403452"/>
                  <a:pt x="19747" y="423240"/>
                  <a:pt x="44045" y="423240"/>
                </a:cubicBezTo>
                <a:lnTo>
                  <a:pt x="73056" y="423240"/>
                </a:lnTo>
                <a:cubicBezTo>
                  <a:pt x="56112" y="447578"/>
                  <a:pt x="46117" y="477158"/>
                  <a:pt x="46117" y="509013"/>
                </a:cubicBezTo>
                <a:cubicBezTo>
                  <a:pt x="46117" y="551595"/>
                  <a:pt x="63914" y="590114"/>
                  <a:pt x="92437" y="617500"/>
                </a:cubicBezTo>
                <a:lnTo>
                  <a:pt x="92437" y="843656"/>
                </a:lnTo>
                <a:lnTo>
                  <a:pt x="87764" y="845281"/>
                </a:lnTo>
                <a:cubicBezTo>
                  <a:pt x="46767" y="859421"/>
                  <a:pt x="24907" y="904278"/>
                  <a:pt x="39047" y="945276"/>
                </a:cubicBezTo>
                <a:cubicBezTo>
                  <a:pt x="44573" y="961244"/>
                  <a:pt x="54893" y="974571"/>
                  <a:pt x="68058" y="983876"/>
                </a:cubicBezTo>
                <a:cubicBezTo>
                  <a:pt x="62370" y="989767"/>
                  <a:pt x="57575" y="996553"/>
                  <a:pt x="53878" y="1004151"/>
                </a:cubicBezTo>
                <a:cubicBezTo>
                  <a:pt x="44695" y="1023045"/>
                  <a:pt x="43395" y="1044376"/>
                  <a:pt x="50261" y="1064245"/>
                </a:cubicBezTo>
                <a:close/>
                <a:moveTo>
                  <a:pt x="1055449" y="261648"/>
                </a:moveTo>
                <a:cubicBezTo>
                  <a:pt x="1055042" y="294925"/>
                  <a:pt x="1047079" y="352703"/>
                  <a:pt x="1014695" y="447253"/>
                </a:cubicBezTo>
                <a:cubicBezTo>
                  <a:pt x="995720" y="437542"/>
                  <a:pt x="976054" y="429010"/>
                  <a:pt x="955820" y="421818"/>
                </a:cubicBezTo>
                <a:cubicBezTo>
                  <a:pt x="998280" y="332266"/>
                  <a:pt x="1032654" y="285620"/>
                  <a:pt x="1055449" y="261648"/>
                </a:cubicBezTo>
                <a:close/>
                <a:moveTo>
                  <a:pt x="615692" y="421858"/>
                </a:moveTo>
                <a:cubicBezTo>
                  <a:pt x="595498" y="429050"/>
                  <a:pt x="575792" y="437583"/>
                  <a:pt x="556817" y="447294"/>
                </a:cubicBezTo>
                <a:cubicBezTo>
                  <a:pt x="524433" y="352744"/>
                  <a:pt x="516469" y="294966"/>
                  <a:pt x="516063" y="261688"/>
                </a:cubicBezTo>
                <a:cubicBezTo>
                  <a:pt x="538857" y="285620"/>
                  <a:pt x="573232" y="332266"/>
                  <a:pt x="615692" y="421858"/>
                </a:cubicBezTo>
                <a:close/>
                <a:moveTo>
                  <a:pt x="89227" y="1050837"/>
                </a:moveTo>
                <a:cubicBezTo>
                  <a:pt x="82482" y="1031334"/>
                  <a:pt x="92884" y="1009961"/>
                  <a:pt x="112428" y="1003216"/>
                </a:cubicBezTo>
                <a:lnTo>
                  <a:pt x="324200" y="930201"/>
                </a:lnTo>
                <a:cubicBezTo>
                  <a:pt x="330051" y="953768"/>
                  <a:pt x="338015" y="976846"/>
                  <a:pt x="347929" y="999031"/>
                </a:cubicBezTo>
                <a:cubicBezTo>
                  <a:pt x="348214" y="999681"/>
                  <a:pt x="348498" y="1000332"/>
                  <a:pt x="348782" y="1000941"/>
                </a:cubicBezTo>
                <a:cubicBezTo>
                  <a:pt x="348782" y="1000941"/>
                  <a:pt x="136888" y="1073997"/>
                  <a:pt x="136848" y="1073997"/>
                </a:cubicBezTo>
                <a:cubicBezTo>
                  <a:pt x="117507" y="1080660"/>
                  <a:pt x="95891" y="1070137"/>
                  <a:pt x="89227" y="1050837"/>
                </a:cubicBezTo>
                <a:close/>
                <a:moveTo>
                  <a:pt x="1271081" y="1266144"/>
                </a:moveTo>
                <a:cubicBezTo>
                  <a:pt x="1289894" y="1303972"/>
                  <a:pt x="1299726" y="1342369"/>
                  <a:pt x="1304440" y="1365895"/>
                </a:cubicBezTo>
                <a:lnTo>
                  <a:pt x="238183" y="1365895"/>
                </a:lnTo>
                <a:cubicBezTo>
                  <a:pt x="168215" y="1289060"/>
                  <a:pt x="163421" y="1151847"/>
                  <a:pt x="163746" y="1108371"/>
                </a:cubicBezTo>
                <a:lnTo>
                  <a:pt x="367717" y="1038078"/>
                </a:lnTo>
                <a:cubicBezTo>
                  <a:pt x="368692" y="1039785"/>
                  <a:pt x="369748" y="1041451"/>
                  <a:pt x="370764" y="1043157"/>
                </a:cubicBezTo>
                <a:cubicBezTo>
                  <a:pt x="409608" y="1108574"/>
                  <a:pt x="465680" y="1162980"/>
                  <a:pt x="531016" y="1201702"/>
                </a:cubicBezTo>
                <a:cubicBezTo>
                  <a:pt x="611385" y="1249323"/>
                  <a:pt x="705366" y="1272645"/>
                  <a:pt x="798616" y="1270370"/>
                </a:cubicBezTo>
                <a:cubicBezTo>
                  <a:pt x="915920" y="1267485"/>
                  <a:pt x="1026275" y="1225147"/>
                  <a:pt x="1111480" y="1150263"/>
                </a:cubicBezTo>
                <a:cubicBezTo>
                  <a:pt x="1180513" y="1152863"/>
                  <a:pt x="1234147" y="1191829"/>
                  <a:pt x="1271081" y="1266144"/>
                </a:cubicBezTo>
                <a:close/>
                <a:moveTo>
                  <a:pt x="816778" y="1228235"/>
                </a:moveTo>
                <a:cubicBezTo>
                  <a:pt x="816738" y="1228235"/>
                  <a:pt x="816697" y="1228235"/>
                  <a:pt x="816656" y="1228235"/>
                </a:cubicBezTo>
                <a:cubicBezTo>
                  <a:pt x="617317" y="1240099"/>
                  <a:pt x="412696" y="1119464"/>
                  <a:pt x="363816" y="918459"/>
                </a:cubicBezTo>
                <a:cubicBezTo>
                  <a:pt x="363288" y="916224"/>
                  <a:pt x="353536" y="873479"/>
                  <a:pt x="355771" y="872951"/>
                </a:cubicBezTo>
                <a:cubicBezTo>
                  <a:pt x="356096" y="872870"/>
                  <a:pt x="357153" y="872586"/>
                  <a:pt x="357356" y="872545"/>
                </a:cubicBezTo>
                <a:cubicBezTo>
                  <a:pt x="440691" y="851701"/>
                  <a:pt x="521914" y="820943"/>
                  <a:pt x="598180" y="781489"/>
                </a:cubicBezTo>
                <a:cubicBezTo>
                  <a:pt x="634383" y="762758"/>
                  <a:pt x="669448" y="741792"/>
                  <a:pt x="702684" y="718185"/>
                </a:cubicBezTo>
                <a:cubicBezTo>
                  <a:pt x="709957" y="713025"/>
                  <a:pt x="787889" y="650777"/>
                  <a:pt x="785776" y="648624"/>
                </a:cubicBezTo>
                <a:cubicBezTo>
                  <a:pt x="856150" y="718754"/>
                  <a:pt x="942899" y="770438"/>
                  <a:pt x="1033426" y="810135"/>
                </a:cubicBezTo>
                <a:cubicBezTo>
                  <a:pt x="1091448" y="835570"/>
                  <a:pt x="1152355" y="856983"/>
                  <a:pt x="1214197" y="872504"/>
                </a:cubicBezTo>
                <a:cubicBezTo>
                  <a:pt x="1214400" y="872545"/>
                  <a:pt x="1215538" y="872829"/>
                  <a:pt x="1215863" y="872911"/>
                </a:cubicBezTo>
                <a:cubicBezTo>
                  <a:pt x="1194328" y="1064652"/>
                  <a:pt x="1024934" y="1214582"/>
                  <a:pt x="816778" y="1228235"/>
                </a:cubicBezTo>
                <a:close/>
                <a:moveTo>
                  <a:pt x="1207168" y="770153"/>
                </a:moveTo>
                <a:cubicBezTo>
                  <a:pt x="1198147" y="757557"/>
                  <a:pt x="1188802" y="745246"/>
                  <a:pt x="1179213" y="733097"/>
                </a:cubicBezTo>
                <a:cubicBezTo>
                  <a:pt x="1162432" y="712009"/>
                  <a:pt x="1144676" y="691612"/>
                  <a:pt x="1125945" y="672190"/>
                </a:cubicBezTo>
                <a:cubicBezTo>
                  <a:pt x="1118022" y="663983"/>
                  <a:pt x="1104979" y="663779"/>
                  <a:pt x="1096812" y="671662"/>
                </a:cubicBezTo>
                <a:cubicBezTo>
                  <a:pt x="1088604" y="679585"/>
                  <a:pt x="1088401" y="692628"/>
                  <a:pt x="1096284" y="700795"/>
                </a:cubicBezTo>
                <a:cubicBezTo>
                  <a:pt x="1120988" y="726393"/>
                  <a:pt x="1143904" y="753860"/>
                  <a:pt x="1165073" y="782465"/>
                </a:cubicBezTo>
                <a:cubicBezTo>
                  <a:pt x="1174784" y="795589"/>
                  <a:pt x="1193718" y="823624"/>
                  <a:pt x="1194043" y="824153"/>
                </a:cubicBezTo>
                <a:cubicBezTo>
                  <a:pt x="1135046" y="807006"/>
                  <a:pt x="1030826" y="771331"/>
                  <a:pt x="932863" y="710872"/>
                </a:cubicBezTo>
                <a:cubicBezTo>
                  <a:pt x="932741" y="710790"/>
                  <a:pt x="932619" y="710750"/>
                  <a:pt x="932538" y="710668"/>
                </a:cubicBezTo>
                <a:cubicBezTo>
                  <a:pt x="884552" y="681089"/>
                  <a:pt x="839329" y="646308"/>
                  <a:pt x="800891" y="604945"/>
                </a:cubicBezTo>
                <a:cubicBezTo>
                  <a:pt x="796991" y="600760"/>
                  <a:pt x="791505" y="598362"/>
                  <a:pt x="785776" y="598362"/>
                </a:cubicBezTo>
                <a:cubicBezTo>
                  <a:pt x="780047" y="598362"/>
                  <a:pt x="774562" y="600760"/>
                  <a:pt x="770661" y="604945"/>
                </a:cubicBezTo>
                <a:cubicBezTo>
                  <a:pt x="737628" y="640538"/>
                  <a:pt x="699434" y="671215"/>
                  <a:pt x="658965" y="697910"/>
                </a:cubicBezTo>
                <a:cubicBezTo>
                  <a:pt x="658599" y="698154"/>
                  <a:pt x="658233" y="698398"/>
                  <a:pt x="657908" y="698641"/>
                </a:cubicBezTo>
                <a:cubicBezTo>
                  <a:pt x="572297" y="754998"/>
                  <a:pt x="476691" y="795263"/>
                  <a:pt x="378484" y="823909"/>
                </a:cubicBezTo>
                <a:cubicBezTo>
                  <a:pt x="379256" y="823665"/>
                  <a:pt x="387017" y="809810"/>
                  <a:pt x="388967" y="807087"/>
                </a:cubicBezTo>
                <a:cubicBezTo>
                  <a:pt x="414078" y="771372"/>
                  <a:pt x="441057" y="736835"/>
                  <a:pt x="471124" y="705183"/>
                </a:cubicBezTo>
                <a:cubicBezTo>
                  <a:pt x="595295" y="574512"/>
                  <a:pt x="710770" y="547085"/>
                  <a:pt x="785776" y="547085"/>
                </a:cubicBezTo>
                <a:cubicBezTo>
                  <a:pt x="872037" y="547085"/>
                  <a:pt x="957242" y="581013"/>
                  <a:pt x="1038993" y="647892"/>
                </a:cubicBezTo>
                <a:cubicBezTo>
                  <a:pt x="1047810" y="655084"/>
                  <a:pt x="1060812" y="653784"/>
                  <a:pt x="1068004" y="645008"/>
                </a:cubicBezTo>
                <a:cubicBezTo>
                  <a:pt x="1075115" y="636312"/>
                  <a:pt x="1073774" y="623107"/>
                  <a:pt x="1065119" y="615997"/>
                </a:cubicBezTo>
                <a:cubicBezTo>
                  <a:pt x="975811" y="542941"/>
                  <a:pt x="881830" y="505885"/>
                  <a:pt x="785817" y="505885"/>
                </a:cubicBezTo>
                <a:cubicBezTo>
                  <a:pt x="666360" y="505885"/>
                  <a:pt x="546984" y="565248"/>
                  <a:pt x="440569" y="677594"/>
                </a:cubicBezTo>
                <a:cubicBezTo>
                  <a:pt x="410136" y="709734"/>
                  <a:pt x="382344" y="744311"/>
                  <a:pt x="357112" y="780636"/>
                </a:cubicBezTo>
                <a:cubicBezTo>
                  <a:pt x="357071" y="780717"/>
                  <a:pt x="356990" y="780799"/>
                  <a:pt x="356949" y="780880"/>
                </a:cubicBezTo>
                <a:cubicBezTo>
                  <a:pt x="381938" y="601247"/>
                  <a:pt x="537760" y="458752"/>
                  <a:pt x="733483" y="436933"/>
                </a:cubicBezTo>
                <a:cubicBezTo>
                  <a:pt x="768223" y="433073"/>
                  <a:pt x="803492" y="432991"/>
                  <a:pt x="838232" y="436933"/>
                </a:cubicBezTo>
                <a:cubicBezTo>
                  <a:pt x="1033955" y="458752"/>
                  <a:pt x="1189777" y="601288"/>
                  <a:pt x="1214766" y="780921"/>
                </a:cubicBezTo>
                <a:cubicBezTo>
                  <a:pt x="1214237" y="780149"/>
                  <a:pt x="1209240" y="773079"/>
                  <a:pt x="1207168" y="770153"/>
                </a:cubicBezTo>
                <a:close/>
                <a:moveTo>
                  <a:pt x="1279817" y="482156"/>
                </a:moveTo>
                <a:cubicBezTo>
                  <a:pt x="1263564" y="503366"/>
                  <a:pt x="1232522" y="536115"/>
                  <a:pt x="1173768" y="579794"/>
                </a:cubicBezTo>
                <a:cubicBezTo>
                  <a:pt x="1161944" y="564151"/>
                  <a:pt x="1149024" y="549239"/>
                  <a:pt x="1135087" y="535180"/>
                </a:cubicBezTo>
                <a:cubicBezTo>
                  <a:pt x="1205827" y="500318"/>
                  <a:pt x="1251984" y="486950"/>
                  <a:pt x="1279817" y="482156"/>
                </a:cubicBezTo>
                <a:close/>
                <a:moveTo>
                  <a:pt x="751768" y="393782"/>
                </a:moveTo>
                <a:cubicBezTo>
                  <a:pt x="754815" y="257991"/>
                  <a:pt x="773384" y="188389"/>
                  <a:pt x="785776" y="156655"/>
                </a:cubicBezTo>
                <a:cubicBezTo>
                  <a:pt x="798169" y="188389"/>
                  <a:pt x="816738" y="257991"/>
                  <a:pt x="819785" y="393782"/>
                </a:cubicBezTo>
                <a:cubicBezTo>
                  <a:pt x="819460" y="393741"/>
                  <a:pt x="809383" y="393213"/>
                  <a:pt x="804670" y="393010"/>
                </a:cubicBezTo>
                <a:cubicBezTo>
                  <a:pt x="792074" y="392563"/>
                  <a:pt x="779478" y="392482"/>
                  <a:pt x="766923" y="393010"/>
                </a:cubicBezTo>
                <a:cubicBezTo>
                  <a:pt x="761844" y="393213"/>
                  <a:pt x="756806" y="393457"/>
                  <a:pt x="751768" y="393782"/>
                </a:cubicBezTo>
                <a:close/>
                <a:moveTo>
                  <a:pt x="346751" y="496986"/>
                </a:moveTo>
                <a:cubicBezTo>
                  <a:pt x="373690" y="506250"/>
                  <a:pt x="403676" y="519049"/>
                  <a:pt x="436425" y="535180"/>
                </a:cubicBezTo>
                <a:cubicBezTo>
                  <a:pt x="422488" y="549279"/>
                  <a:pt x="409567" y="564191"/>
                  <a:pt x="397744" y="579794"/>
                </a:cubicBezTo>
                <a:cubicBezTo>
                  <a:pt x="378037" y="565126"/>
                  <a:pt x="360241" y="550783"/>
                  <a:pt x="344557" y="536968"/>
                </a:cubicBezTo>
                <a:cubicBezTo>
                  <a:pt x="344638" y="536562"/>
                  <a:pt x="344679" y="536155"/>
                  <a:pt x="344760" y="535708"/>
                </a:cubicBezTo>
                <a:cubicBezTo>
                  <a:pt x="345898" y="529329"/>
                  <a:pt x="346670" y="522787"/>
                  <a:pt x="346995" y="516286"/>
                </a:cubicBezTo>
                <a:cubicBezTo>
                  <a:pt x="347360" y="509867"/>
                  <a:pt x="347279" y="503406"/>
                  <a:pt x="346751" y="496986"/>
                </a:cubicBezTo>
                <a:close/>
                <a:moveTo>
                  <a:pt x="168500" y="266564"/>
                </a:moveTo>
                <a:cubicBezTo>
                  <a:pt x="171425" y="251327"/>
                  <a:pt x="181502" y="235115"/>
                  <a:pt x="196698" y="220610"/>
                </a:cubicBezTo>
                <a:cubicBezTo>
                  <a:pt x="211894" y="235115"/>
                  <a:pt x="221971" y="251327"/>
                  <a:pt x="224896" y="266564"/>
                </a:cubicBezTo>
                <a:cubicBezTo>
                  <a:pt x="226522" y="274934"/>
                  <a:pt x="226644" y="283792"/>
                  <a:pt x="225303" y="293462"/>
                </a:cubicBezTo>
                <a:lnTo>
                  <a:pt x="168093" y="293462"/>
                </a:lnTo>
                <a:cubicBezTo>
                  <a:pt x="166752" y="283792"/>
                  <a:pt x="166874" y="274894"/>
                  <a:pt x="168500" y="266564"/>
                </a:cubicBezTo>
                <a:close/>
                <a:moveTo>
                  <a:pt x="41241" y="379155"/>
                </a:moveTo>
                <a:lnTo>
                  <a:pt x="41241" y="337507"/>
                </a:lnTo>
                <a:cubicBezTo>
                  <a:pt x="41241" y="335922"/>
                  <a:pt x="42501" y="334663"/>
                  <a:pt x="44085" y="334663"/>
                </a:cubicBezTo>
                <a:lnTo>
                  <a:pt x="349351" y="334663"/>
                </a:lnTo>
                <a:cubicBezTo>
                  <a:pt x="350936" y="334663"/>
                  <a:pt x="352195" y="335922"/>
                  <a:pt x="352195" y="337507"/>
                </a:cubicBezTo>
                <a:lnTo>
                  <a:pt x="352195" y="379155"/>
                </a:lnTo>
                <a:cubicBezTo>
                  <a:pt x="352195" y="380739"/>
                  <a:pt x="350936" y="381999"/>
                  <a:pt x="349351" y="381999"/>
                </a:cubicBezTo>
                <a:lnTo>
                  <a:pt x="277474" y="381999"/>
                </a:lnTo>
                <a:cubicBezTo>
                  <a:pt x="266178" y="374807"/>
                  <a:pt x="254111" y="369200"/>
                  <a:pt x="241515" y="365258"/>
                </a:cubicBezTo>
                <a:cubicBezTo>
                  <a:pt x="241433" y="365218"/>
                  <a:pt x="241352" y="365218"/>
                  <a:pt x="241312" y="365177"/>
                </a:cubicBezTo>
                <a:cubicBezTo>
                  <a:pt x="212544" y="356198"/>
                  <a:pt x="180933" y="356238"/>
                  <a:pt x="152125" y="365177"/>
                </a:cubicBezTo>
                <a:cubicBezTo>
                  <a:pt x="152044" y="365218"/>
                  <a:pt x="151922" y="365218"/>
                  <a:pt x="151841" y="365258"/>
                </a:cubicBezTo>
                <a:cubicBezTo>
                  <a:pt x="139245" y="369200"/>
                  <a:pt x="127177" y="374766"/>
                  <a:pt x="115882" y="381958"/>
                </a:cubicBezTo>
                <a:lnTo>
                  <a:pt x="44085" y="381958"/>
                </a:lnTo>
                <a:cubicBezTo>
                  <a:pt x="42501" y="381999"/>
                  <a:pt x="41241" y="380739"/>
                  <a:pt x="41241" y="379155"/>
                </a:cubicBezTo>
                <a:close/>
                <a:moveTo>
                  <a:pt x="87358" y="509013"/>
                </a:moveTo>
                <a:cubicBezTo>
                  <a:pt x="87358" y="449732"/>
                  <a:pt x="137416" y="399714"/>
                  <a:pt x="196657" y="399714"/>
                </a:cubicBezTo>
                <a:cubicBezTo>
                  <a:pt x="255939" y="399714"/>
                  <a:pt x="305957" y="449732"/>
                  <a:pt x="305957" y="509013"/>
                </a:cubicBezTo>
                <a:cubicBezTo>
                  <a:pt x="305957" y="568254"/>
                  <a:pt x="255858" y="618313"/>
                  <a:pt x="196657" y="618313"/>
                </a:cubicBezTo>
                <a:cubicBezTo>
                  <a:pt x="137132" y="618313"/>
                  <a:pt x="87358" y="568458"/>
                  <a:pt x="87358" y="509013"/>
                </a:cubicBezTo>
                <a:close/>
                <a:moveTo>
                  <a:pt x="133719" y="727774"/>
                </a:moveTo>
                <a:lnTo>
                  <a:pt x="141195" y="748781"/>
                </a:lnTo>
                <a:cubicBezTo>
                  <a:pt x="147859" y="767553"/>
                  <a:pt x="165737" y="780149"/>
                  <a:pt x="185646" y="780149"/>
                </a:cubicBezTo>
                <a:lnTo>
                  <a:pt x="207709" y="780149"/>
                </a:lnTo>
                <a:cubicBezTo>
                  <a:pt x="227619" y="780149"/>
                  <a:pt x="245497" y="767553"/>
                  <a:pt x="252160" y="748781"/>
                </a:cubicBezTo>
                <a:lnTo>
                  <a:pt x="259636" y="727774"/>
                </a:lnTo>
                <a:lnTo>
                  <a:pt x="259636" y="786040"/>
                </a:lnTo>
                <a:lnTo>
                  <a:pt x="133678" y="829475"/>
                </a:lnTo>
                <a:lnTo>
                  <a:pt x="133719" y="727774"/>
                </a:lnTo>
                <a:lnTo>
                  <a:pt x="133719" y="727774"/>
                </a:lnTo>
                <a:close/>
                <a:moveTo>
                  <a:pt x="203565" y="659391"/>
                </a:moveTo>
                <a:cubicBezTo>
                  <a:pt x="215226" y="658863"/>
                  <a:pt x="226806" y="656953"/>
                  <a:pt x="238061" y="653743"/>
                </a:cubicBezTo>
                <a:cubicBezTo>
                  <a:pt x="239646" y="653296"/>
                  <a:pt x="241230" y="652809"/>
                  <a:pt x="242774" y="652321"/>
                </a:cubicBezTo>
                <a:lnTo>
                  <a:pt x="213357" y="734966"/>
                </a:lnTo>
                <a:cubicBezTo>
                  <a:pt x="212504" y="737363"/>
                  <a:pt x="210228" y="738948"/>
                  <a:pt x="207709" y="738948"/>
                </a:cubicBezTo>
                <a:lnTo>
                  <a:pt x="185646" y="738948"/>
                </a:lnTo>
                <a:cubicBezTo>
                  <a:pt x="183127" y="738948"/>
                  <a:pt x="180852" y="737363"/>
                  <a:pt x="179998" y="734966"/>
                </a:cubicBezTo>
                <a:lnTo>
                  <a:pt x="150581" y="652321"/>
                </a:lnTo>
                <a:cubicBezTo>
                  <a:pt x="152166" y="652849"/>
                  <a:pt x="153750" y="653296"/>
                  <a:pt x="155335" y="653743"/>
                </a:cubicBezTo>
                <a:cubicBezTo>
                  <a:pt x="170978" y="658213"/>
                  <a:pt x="187353" y="660123"/>
                  <a:pt x="203565" y="659391"/>
                </a:cubicBezTo>
                <a:close/>
                <a:moveTo>
                  <a:pt x="300918" y="617500"/>
                </a:moveTo>
                <a:cubicBezTo>
                  <a:pt x="312580" y="606286"/>
                  <a:pt x="322453" y="593243"/>
                  <a:pt x="330051" y="578819"/>
                </a:cubicBezTo>
                <a:cubicBezTo>
                  <a:pt x="343663" y="590277"/>
                  <a:pt x="358575" y="602019"/>
                  <a:pt x="374624" y="613924"/>
                </a:cubicBezTo>
                <a:cubicBezTo>
                  <a:pt x="346060" y="660082"/>
                  <a:pt x="326313" y="711481"/>
                  <a:pt x="317455" y="766131"/>
                </a:cubicBezTo>
                <a:lnTo>
                  <a:pt x="300959" y="771819"/>
                </a:lnTo>
                <a:lnTo>
                  <a:pt x="300918" y="617500"/>
                </a:lnTo>
                <a:lnTo>
                  <a:pt x="300918" y="617500"/>
                </a:lnTo>
                <a:close/>
                <a:moveTo>
                  <a:pt x="101254" y="884247"/>
                </a:moveTo>
                <a:lnTo>
                  <a:pt x="312661" y="811354"/>
                </a:lnTo>
                <a:cubicBezTo>
                  <a:pt x="312336" y="818058"/>
                  <a:pt x="312133" y="824803"/>
                  <a:pt x="312133" y="831548"/>
                </a:cubicBezTo>
                <a:cubicBezTo>
                  <a:pt x="312133" y="850848"/>
                  <a:pt x="313514" y="870229"/>
                  <a:pt x="316236" y="889326"/>
                </a:cubicBezTo>
                <a:cubicBezTo>
                  <a:pt x="316236" y="889326"/>
                  <a:pt x="125714" y="955027"/>
                  <a:pt x="125674" y="955027"/>
                </a:cubicBezTo>
                <a:cubicBezTo>
                  <a:pt x="106374" y="961691"/>
                  <a:pt x="84717" y="951127"/>
                  <a:pt x="78053" y="931827"/>
                </a:cubicBezTo>
                <a:cubicBezTo>
                  <a:pt x="71349" y="912323"/>
                  <a:pt x="81751" y="890992"/>
                  <a:pt x="101254" y="884247"/>
                </a:cubicBezTo>
                <a:close/>
              </a:path>
            </a:pathLst>
          </a:custGeom>
          <a:solidFill>
            <a:srgbClr val="0550A2"/>
          </a:solidFill>
          <a:ln w="40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/>
          <p:cNvSpPr/>
          <p:nvPr/>
        </p:nvSpPr>
        <p:spPr>
          <a:xfrm>
            <a:off x="4647550" y="3348132"/>
            <a:ext cx="351241" cy="658623"/>
          </a:xfrm>
          <a:custGeom>
            <a:avLst/>
            <a:gdLst>
              <a:gd name="connsiteX0" fmla="*/ 0 w 351241"/>
              <a:gd name="connsiteY0" fmla="*/ 0 h 658623"/>
              <a:gd name="connsiteX1" fmla="*/ 351241 w 351241"/>
              <a:gd name="connsiteY1" fmla="*/ 0 h 658623"/>
              <a:gd name="connsiteX2" fmla="*/ 351241 w 351241"/>
              <a:gd name="connsiteY2" fmla="*/ 658623 h 658623"/>
              <a:gd name="connsiteX3" fmla="*/ 0 w 351241"/>
              <a:gd name="connsiteY3" fmla="*/ 658623 h 65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41" h="658623">
                <a:moveTo>
                  <a:pt x="0" y="0"/>
                </a:moveTo>
                <a:lnTo>
                  <a:pt x="351241" y="0"/>
                </a:lnTo>
                <a:lnTo>
                  <a:pt x="351241" y="658623"/>
                </a:lnTo>
                <a:lnTo>
                  <a:pt x="0" y="658623"/>
                </a:lnTo>
                <a:close/>
              </a:path>
            </a:pathLst>
          </a:custGeom>
          <a:solidFill>
            <a:srgbClr val="558DE0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0" name="任意多边形: 形状 69"/>
          <p:cNvSpPr/>
          <p:nvPr/>
        </p:nvSpPr>
        <p:spPr>
          <a:xfrm>
            <a:off x="4998792" y="3677463"/>
            <a:ext cx="263449" cy="329292"/>
          </a:xfrm>
          <a:custGeom>
            <a:avLst/>
            <a:gdLst>
              <a:gd name="connsiteX0" fmla="*/ 0 w 263449"/>
              <a:gd name="connsiteY0" fmla="*/ 0 h 329292"/>
              <a:gd name="connsiteX1" fmla="*/ 263450 w 263449"/>
              <a:gd name="connsiteY1" fmla="*/ 0 h 329292"/>
              <a:gd name="connsiteX2" fmla="*/ 263450 w 263449"/>
              <a:gd name="connsiteY2" fmla="*/ 329293 h 329292"/>
              <a:gd name="connsiteX3" fmla="*/ 0 w 263449"/>
              <a:gd name="connsiteY3" fmla="*/ 329293 h 32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449" h="329292">
                <a:moveTo>
                  <a:pt x="0" y="0"/>
                </a:moveTo>
                <a:lnTo>
                  <a:pt x="263450" y="0"/>
                </a:lnTo>
                <a:lnTo>
                  <a:pt x="263450" y="329293"/>
                </a:lnTo>
                <a:lnTo>
                  <a:pt x="0" y="329293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/>
        </p:nvSpPr>
        <p:spPr>
          <a:xfrm>
            <a:off x="5262241" y="3677463"/>
            <a:ext cx="87829" cy="329292"/>
          </a:xfrm>
          <a:custGeom>
            <a:avLst/>
            <a:gdLst>
              <a:gd name="connsiteX0" fmla="*/ 0 w 87829"/>
              <a:gd name="connsiteY0" fmla="*/ 0 h 329292"/>
              <a:gd name="connsiteX1" fmla="*/ 87829 w 87829"/>
              <a:gd name="connsiteY1" fmla="*/ 0 h 329292"/>
              <a:gd name="connsiteX2" fmla="*/ 87829 w 87829"/>
              <a:gd name="connsiteY2" fmla="*/ 329293 h 329292"/>
              <a:gd name="connsiteX3" fmla="*/ 0 w 87829"/>
              <a:gd name="connsiteY3" fmla="*/ 329293 h 32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29" h="329292">
                <a:moveTo>
                  <a:pt x="0" y="0"/>
                </a:moveTo>
                <a:lnTo>
                  <a:pt x="87829" y="0"/>
                </a:lnTo>
                <a:lnTo>
                  <a:pt x="87829" y="329293"/>
                </a:lnTo>
                <a:lnTo>
                  <a:pt x="0" y="329293"/>
                </a:lnTo>
                <a:close/>
              </a:path>
            </a:pathLst>
          </a:custGeom>
          <a:solidFill>
            <a:srgbClr val="558DE0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/>
        </p:nvSpPr>
        <p:spPr>
          <a:xfrm>
            <a:off x="4384101" y="3677463"/>
            <a:ext cx="263449" cy="329292"/>
          </a:xfrm>
          <a:custGeom>
            <a:avLst/>
            <a:gdLst>
              <a:gd name="connsiteX0" fmla="*/ 0 w 263449"/>
              <a:gd name="connsiteY0" fmla="*/ 0 h 329292"/>
              <a:gd name="connsiteX1" fmla="*/ 263450 w 263449"/>
              <a:gd name="connsiteY1" fmla="*/ 0 h 329292"/>
              <a:gd name="connsiteX2" fmla="*/ 263450 w 263449"/>
              <a:gd name="connsiteY2" fmla="*/ 329293 h 329292"/>
              <a:gd name="connsiteX3" fmla="*/ 0 w 263449"/>
              <a:gd name="connsiteY3" fmla="*/ 329293 h 32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449" h="329292">
                <a:moveTo>
                  <a:pt x="0" y="0"/>
                </a:moveTo>
                <a:lnTo>
                  <a:pt x="263450" y="0"/>
                </a:lnTo>
                <a:lnTo>
                  <a:pt x="263450" y="329293"/>
                </a:lnTo>
                <a:lnTo>
                  <a:pt x="0" y="329293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/>
          <p:cNvSpPr/>
          <p:nvPr/>
        </p:nvSpPr>
        <p:spPr>
          <a:xfrm>
            <a:off x="4296272" y="3677463"/>
            <a:ext cx="87829" cy="329292"/>
          </a:xfrm>
          <a:custGeom>
            <a:avLst/>
            <a:gdLst>
              <a:gd name="connsiteX0" fmla="*/ 0 w 87829"/>
              <a:gd name="connsiteY0" fmla="*/ 0 h 329292"/>
              <a:gd name="connsiteX1" fmla="*/ 87829 w 87829"/>
              <a:gd name="connsiteY1" fmla="*/ 0 h 329292"/>
              <a:gd name="connsiteX2" fmla="*/ 87829 w 87829"/>
              <a:gd name="connsiteY2" fmla="*/ 329293 h 329292"/>
              <a:gd name="connsiteX3" fmla="*/ 0 w 87829"/>
              <a:gd name="connsiteY3" fmla="*/ 329293 h 32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29" h="329292">
                <a:moveTo>
                  <a:pt x="0" y="0"/>
                </a:moveTo>
                <a:lnTo>
                  <a:pt x="87829" y="0"/>
                </a:lnTo>
                <a:lnTo>
                  <a:pt x="87829" y="329293"/>
                </a:lnTo>
                <a:lnTo>
                  <a:pt x="0" y="329293"/>
                </a:lnTo>
                <a:close/>
              </a:path>
            </a:pathLst>
          </a:custGeom>
          <a:solidFill>
            <a:srgbClr val="558DE0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/>
        </p:nvSpPr>
        <p:spPr>
          <a:xfrm>
            <a:off x="4296272" y="3677463"/>
            <a:ext cx="43895" cy="329292"/>
          </a:xfrm>
          <a:custGeom>
            <a:avLst/>
            <a:gdLst>
              <a:gd name="connsiteX0" fmla="*/ 0 w 43895"/>
              <a:gd name="connsiteY0" fmla="*/ 0 h 329292"/>
              <a:gd name="connsiteX1" fmla="*/ 43896 w 43895"/>
              <a:gd name="connsiteY1" fmla="*/ 0 h 329292"/>
              <a:gd name="connsiteX2" fmla="*/ 43896 w 43895"/>
              <a:gd name="connsiteY2" fmla="*/ 329293 h 329292"/>
              <a:gd name="connsiteX3" fmla="*/ 0 w 43895"/>
              <a:gd name="connsiteY3" fmla="*/ 329293 h 32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5" h="329292">
                <a:moveTo>
                  <a:pt x="0" y="0"/>
                </a:moveTo>
                <a:lnTo>
                  <a:pt x="43896" y="0"/>
                </a:lnTo>
                <a:lnTo>
                  <a:pt x="43896" y="329293"/>
                </a:lnTo>
                <a:lnTo>
                  <a:pt x="0" y="329293"/>
                </a:lnTo>
                <a:close/>
              </a:path>
            </a:pathLst>
          </a:custGeom>
          <a:solidFill>
            <a:srgbClr val="89BBF7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任意多边形: 形状 74"/>
          <p:cNvSpPr/>
          <p:nvPr/>
        </p:nvSpPr>
        <p:spPr>
          <a:xfrm>
            <a:off x="4603617" y="2909100"/>
            <a:ext cx="439070" cy="439069"/>
          </a:xfrm>
          <a:custGeom>
            <a:avLst/>
            <a:gdLst>
              <a:gd name="connsiteX0" fmla="*/ 417123 w 439070"/>
              <a:gd name="connsiteY0" fmla="*/ 439070 h 439069"/>
              <a:gd name="connsiteX1" fmla="*/ 21948 w 439070"/>
              <a:gd name="connsiteY1" fmla="*/ 439070 h 439069"/>
              <a:gd name="connsiteX2" fmla="*/ 0 w 439070"/>
              <a:gd name="connsiteY2" fmla="*/ 417084 h 439069"/>
              <a:gd name="connsiteX3" fmla="*/ 0 w 439070"/>
              <a:gd name="connsiteY3" fmla="*/ 21948 h 439069"/>
              <a:gd name="connsiteX4" fmla="*/ 21948 w 439070"/>
              <a:gd name="connsiteY4" fmla="*/ 0 h 439069"/>
              <a:gd name="connsiteX5" fmla="*/ 417123 w 439070"/>
              <a:gd name="connsiteY5" fmla="*/ 0 h 439069"/>
              <a:gd name="connsiteX6" fmla="*/ 439070 w 439070"/>
              <a:gd name="connsiteY6" fmla="*/ 21948 h 439069"/>
              <a:gd name="connsiteX7" fmla="*/ 439070 w 439070"/>
              <a:gd name="connsiteY7" fmla="*/ 417084 h 43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070" h="439069">
                <a:moveTo>
                  <a:pt x="417123" y="439070"/>
                </a:moveTo>
                <a:lnTo>
                  <a:pt x="21948" y="439070"/>
                </a:lnTo>
                <a:lnTo>
                  <a:pt x="0" y="417084"/>
                </a:lnTo>
                <a:lnTo>
                  <a:pt x="0" y="21948"/>
                </a:lnTo>
                <a:lnTo>
                  <a:pt x="21948" y="0"/>
                </a:lnTo>
                <a:lnTo>
                  <a:pt x="417123" y="0"/>
                </a:lnTo>
                <a:lnTo>
                  <a:pt x="439070" y="21948"/>
                </a:lnTo>
                <a:lnTo>
                  <a:pt x="439070" y="417084"/>
                </a:lnTo>
                <a:close/>
              </a:path>
            </a:pathLst>
          </a:custGeom>
          <a:solidFill>
            <a:schemeClr val="accent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/>
        </p:nvSpPr>
        <p:spPr>
          <a:xfrm>
            <a:off x="4691446" y="2996891"/>
            <a:ext cx="263449" cy="263449"/>
          </a:xfrm>
          <a:custGeom>
            <a:avLst/>
            <a:gdLst>
              <a:gd name="connsiteX0" fmla="*/ 263450 w 263449"/>
              <a:gd name="connsiteY0" fmla="*/ 131725 h 263449"/>
              <a:gd name="connsiteX1" fmla="*/ 131725 w 263449"/>
              <a:gd name="connsiteY1" fmla="*/ 263449 h 263449"/>
              <a:gd name="connsiteX2" fmla="*/ 0 w 263449"/>
              <a:gd name="connsiteY2" fmla="*/ 131725 h 263449"/>
              <a:gd name="connsiteX3" fmla="*/ 131725 w 263449"/>
              <a:gd name="connsiteY3" fmla="*/ 0 h 263449"/>
              <a:gd name="connsiteX4" fmla="*/ 263450 w 263449"/>
              <a:gd name="connsiteY4" fmla="*/ 131725 h 2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49" h="263449">
                <a:moveTo>
                  <a:pt x="263450" y="131725"/>
                </a:moveTo>
                <a:cubicBezTo>
                  <a:pt x="263450" y="204474"/>
                  <a:pt x="204474" y="263449"/>
                  <a:pt x="131725" y="263449"/>
                </a:cubicBezTo>
                <a:cubicBezTo>
                  <a:pt x="58975" y="263449"/>
                  <a:pt x="0" y="204474"/>
                  <a:pt x="0" y="131725"/>
                </a:cubicBezTo>
                <a:cubicBezTo>
                  <a:pt x="0" y="58975"/>
                  <a:pt x="58975" y="0"/>
                  <a:pt x="131725" y="0"/>
                </a:cubicBezTo>
                <a:cubicBezTo>
                  <a:pt x="204474" y="0"/>
                  <a:pt x="263450" y="58975"/>
                  <a:pt x="263450" y="131725"/>
                </a:cubicBez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任意多边形: 形状 76"/>
          <p:cNvSpPr/>
          <p:nvPr/>
        </p:nvSpPr>
        <p:spPr>
          <a:xfrm>
            <a:off x="4669498" y="2821271"/>
            <a:ext cx="307345" cy="87828"/>
          </a:xfrm>
          <a:custGeom>
            <a:avLst/>
            <a:gdLst>
              <a:gd name="connsiteX0" fmla="*/ 307345 w 307345"/>
              <a:gd name="connsiteY0" fmla="*/ 87829 h 87828"/>
              <a:gd name="connsiteX1" fmla="*/ 0 w 307345"/>
              <a:gd name="connsiteY1" fmla="*/ 87829 h 87828"/>
              <a:gd name="connsiteX2" fmla="*/ 0 w 307345"/>
              <a:gd name="connsiteY2" fmla="*/ 21948 h 87828"/>
              <a:gd name="connsiteX3" fmla="*/ 21948 w 307345"/>
              <a:gd name="connsiteY3" fmla="*/ 0 h 87828"/>
              <a:gd name="connsiteX4" fmla="*/ 285398 w 307345"/>
              <a:gd name="connsiteY4" fmla="*/ 0 h 87828"/>
              <a:gd name="connsiteX5" fmla="*/ 307345 w 307345"/>
              <a:gd name="connsiteY5" fmla="*/ 21948 h 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345" h="87828">
                <a:moveTo>
                  <a:pt x="307345" y="87829"/>
                </a:moveTo>
                <a:lnTo>
                  <a:pt x="0" y="87829"/>
                </a:lnTo>
                <a:lnTo>
                  <a:pt x="0" y="21948"/>
                </a:lnTo>
                <a:lnTo>
                  <a:pt x="21948" y="0"/>
                </a:lnTo>
                <a:lnTo>
                  <a:pt x="285398" y="0"/>
                </a:lnTo>
                <a:lnTo>
                  <a:pt x="307345" y="21948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/>
        </p:nvSpPr>
        <p:spPr>
          <a:xfrm>
            <a:off x="4735342" y="2645651"/>
            <a:ext cx="175620" cy="175620"/>
          </a:xfrm>
          <a:custGeom>
            <a:avLst/>
            <a:gdLst>
              <a:gd name="connsiteX0" fmla="*/ 175621 w 175620"/>
              <a:gd name="connsiteY0" fmla="*/ 175620 h 175620"/>
              <a:gd name="connsiteX1" fmla="*/ 0 w 175620"/>
              <a:gd name="connsiteY1" fmla="*/ 175620 h 175620"/>
              <a:gd name="connsiteX2" fmla="*/ 0 w 175620"/>
              <a:gd name="connsiteY2" fmla="*/ 87791 h 175620"/>
              <a:gd name="connsiteX3" fmla="*/ 65881 w 175620"/>
              <a:gd name="connsiteY3" fmla="*/ 0 h 175620"/>
              <a:gd name="connsiteX4" fmla="*/ 109777 w 175620"/>
              <a:gd name="connsiteY4" fmla="*/ 0 h 175620"/>
              <a:gd name="connsiteX5" fmla="*/ 175621 w 175620"/>
              <a:gd name="connsiteY5" fmla="*/ 87791 h 17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20" h="175620">
                <a:moveTo>
                  <a:pt x="175621" y="175620"/>
                </a:moveTo>
                <a:lnTo>
                  <a:pt x="0" y="175620"/>
                </a:lnTo>
                <a:lnTo>
                  <a:pt x="0" y="87791"/>
                </a:lnTo>
                <a:lnTo>
                  <a:pt x="65881" y="0"/>
                </a:lnTo>
                <a:lnTo>
                  <a:pt x="109777" y="0"/>
                </a:lnTo>
                <a:lnTo>
                  <a:pt x="175621" y="87791"/>
                </a:lnTo>
                <a:close/>
              </a:path>
            </a:pathLst>
          </a:custGeom>
          <a:solidFill>
            <a:srgbClr val="558DE0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任意多边形: 形状 78"/>
          <p:cNvSpPr/>
          <p:nvPr/>
        </p:nvSpPr>
        <p:spPr>
          <a:xfrm>
            <a:off x="4716808" y="3414013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/>
        </p:nvSpPr>
        <p:spPr>
          <a:xfrm>
            <a:off x="4803924" y="3414013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任意多边形: 形状 80"/>
          <p:cNvSpPr/>
          <p:nvPr/>
        </p:nvSpPr>
        <p:spPr>
          <a:xfrm>
            <a:off x="4891078" y="3414013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/>
        </p:nvSpPr>
        <p:spPr>
          <a:xfrm>
            <a:off x="4716808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/>
        </p:nvSpPr>
        <p:spPr>
          <a:xfrm>
            <a:off x="4803924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4891078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/>
        </p:nvSpPr>
        <p:spPr>
          <a:xfrm>
            <a:off x="4715608" y="3656865"/>
            <a:ext cx="217828" cy="41156"/>
          </a:xfrm>
          <a:custGeom>
            <a:avLst/>
            <a:gdLst>
              <a:gd name="connsiteX0" fmla="*/ 0 w 217828"/>
              <a:gd name="connsiteY0" fmla="*/ 0 h 41156"/>
              <a:gd name="connsiteX1" fmla="*/ 217828 w 217828"/>
              <a:gd name="connsiteY1" fmla="*/ 0 h 41156"/>
              <a:gd name="connsiteX2" fmla="*/ 217828 w 217828"/>
              <a:gd name="connsiteY2" fmla="*/ 41157 h 41156"/>
              <a:gd name="connsiteX3" fmla="*/ 0 w 217828"/>
              <a:gd name="connsiteY3" fmla="*/ 41157 h 4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828" h="41156">
                <a:moveTo>
                  <a:pt x="0" y="0"/>
                </a:moveTo>
                <a:lnTo>
                  <a:pt x="217828" y="0"/>
                </a:lnTo>
                <a:lnTo>
                  <a:pt x="217828" y="41157"/>
                </a:lnTo>
                <a:lnTo>
                  <a:pt x="0" y="41157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/>
        </p:nvSpPr>
        <p:spPr>
          <a:xfrm>
            <a:off x="5066024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/>
        </p:nvSpPr>
        <p:spPr>
          <a:xfrm>
            <a:off x="5153853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/>
        </p:nvSpPr>
        <p:spPr>
          <a:xfrm>
            <a:off x="4539124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FFFFFF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/>
        </p:nvSpPr>
        <p:spPr>
          <a:xfrm>
            <a:off x="4451333" y="3743306"/>
            <a:ext cx="41156" cy="197568"/>
          </a:xfrm>
          <a:custGeom>
            <a:avLst/>
            <a:gdLst>
              <a:gd name="connsiteX0" fmla="*/ 0 w 41156"/>
              <a:gd name="connsiteY0" fmla="*/ 0 h 197568"/>
              <a:gd name="connsiteX1" fmla="*/ 41157 w 41156"/>
              <a:gd name="connsiteY1" fmla="*/ 0 h 197568"/>
              <a:gd name="connsiteX2" fmla="*/ 41157 w 41156"/>
              <a:gd name="connsiteY2" fmla="*/ 197568 h 197568"/>
              <a:gd name="connsiteX3" fmla="*/ 0 w 41156"/>
              <a:gd name="connsiteY3" fmla="*/ 197568 h 19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56" h="197568">
                <a:moveTo>
                  <a:pt x="0" y="0"/>
                </a:moveTo>
                <a:lnTo>
                  <a:pt x="41157" y="0"/>
                </a:lnTo>
                <a:lnTo>
                  <a:pt x="41157" y="197568"/>
                </a:lnTo>
                <a:lnTo>
                  <a:pt x="0" y="197568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/>
        </p:nvSpPr>
        <p:spPr>
          <a:xfrm>
            <a:off x="4670849" y="2976294"/>
            <a:ext cx="304644" cy="304643"/>
          </a:xfrm>
          <a:custGeom>
            <a:avLst/>
            <a:gdLst>
              <a:gd name="connsiteX0" fmla="*/ 152322 w 304644"/>
              <a:gd name="connsiteY0" fmla="*/ 304644 h 304643"/>
              <a:gd name="connsiteX1" fmla="*/ 0 w 304644"/>
              <a:gd name="connsiteY1" fmla="*/ 152322 h 304643"/>
              <a:gd name="connsiteX2" fmla="*/ 152322 w 304644"/>
              <a:gd name="connsiteY2" fmla="*/ 0 h 304643"/>
              <a:gd name="connsiteX3" fmla="*/ 304644 w 304644"/>
              <a:gd name="connsiteY3" fmla="*/ 152322 h 304643"/>
              <a:gd name="connsiteX4" fmla="*/ 152322 w 304644"/>
              <a:gd name="connsiteY4" fmla="*/ 304644 h 304643"/>
              <a:gd name="connsiteX5" fmla="*/ 152322 w 304644"/>
              <a:gd name="connsiteY5" fmla="*/ 41194 h 304643"/>
              <a:gd name="connsiteX6" fmla="*/ 41195 w 304644"/>
              <a:gd name="connsiteY6" fmla="*/ 152322 h 304643"/>
              <a:gd name="connsiteX7" fmla="*/ 152322 w 304644"/>
              <a:gd name="connsiteY7" fmla="*/ 263449 h 304643"/>
              <a:gd name="connsiteX8" fmla="*/ 263450 w 304644"/>
              <a:gd name="connsiteY8" fmla="*/ 152322 h 304643"/>
              <a:gd name="connsiteX9" fmla="*/ 152322 w 304644"/>
              <a:gd name="connsiteY9" fmla="*/ 41194 h 3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644" h="304643">
                <a:moveTo>
                  <a:pt x="152322" y="304644"/>
                </a:moveTo>
                <a:cubicBezTo>
                  <a:pt x="68357" y="304644"/>
                  <a:pt x="0" y="236324"/>
                  <a:pt x="0" y="152322"/>
                </a:cubicBezTo>
                <a:cubicBezTo>
                  <a:pt x="0" y="68320"/>
                  <a:pt x="68320" y="0"/>
                  <a:pt x="152322" y="0"/>
                </a:cubicBezTo>
                <a:cubicBezTo>
                  <a:pt x="236324" y="0"/>
                  <a:pt x="304644" y="68320"/>
                  <a:pt x="304644" y="152322"/>
                </a:cubicBezTo>
                <a:cubicBezTo>
                  <a:pt x="304644" y="236324"/>
                  <a:pt x="236287" y="304644"/>
                  <a:pt x="152322" y="304644"/>
                </a:cubicBezTo>
                <a:close/>
                <a:moveTo>
                  <a:pt x="152322" y="41194"/>
                </a:moveTo>
                <a:cubicBezTo>
                  <a:pt x="91056" y="41194"/>
                  <a:pt x="41195" y="91055"/>
                  <a:pt x="41195" y="152322"/>
                </a:cubicBezTo>
                <a:cubicBezTo>
                  <a:pt x="41195" y="213588"/>
                  <a:pt x="91056" y="263449"/>
                  <a:pt x="152322" y="263449"/>
                </a:cubicBezTo>
                <a:cubicBezTo>
                  <a:pt x="213589" y="263449"/>
                  <a:pt x="263450" y="213588"/>
                  <a:pt x="263450" y="152322"/>
                </a:cubicBezTo>
                <a:cubicBezTo>
                  <a:pt x="263450" y="91055"/>
                  <a:pt x="213589" y="41194"/>
                  <a:pt x="152322" y="41194"/>
                </a:cubicBez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/>
        </p:nvSpPr>
        <p:spPr>
          <a:xfrm>
            <a:off x="4757290" y="3062773"/>
            <a:ext cx="86440" cy="86440"/>
          </a:xfrm>
          <a:custGeom>
            <a:avLst/>
            <a:gdLst>
              <a:gd name="connsiteX0" fmla="*/ 86441 w 86440"/>
              <a:gd name="connsiteY0" fmla="*/ 86441 h 86440"/>
              <a:gd name="connsiteX1" fmla="*/ 0 w 86440"/>
              <a:gd name="connsiteY1" fmla="*/ 86441 h 86440"/>
              <a:gd name="connsiteX2" fmla="*/ 0 w 86440"/>
              <a:gd name="connsiteY2" fmla="*/ 45246 h 86440"/>
              <a:gd name="connsiteX3" fmla="*/ 45284 w 86440"/>
              <a:gd name="connsiteY3" fmla="*/ 45246 h 86440"/>
              <a:gd name="connsiteX4" fmla="*/ 45284 w 86440"/>
              <a:gd name="connsiteY4" fmla="*/ 0 h 86440"/>
              <a:gd name="connsiteX5" fmla="*/ 86441 w 86440"/>
              <a:gd name="connsiteY5" fmla="*/ 0 h 8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40" h="86440">
                <a:moveTo>
                  <a:pt x="86441" y="86441"/>
                </a:moveTo>
                <a:lnTo>
                  <a:pt x="0" y="86441"/>
                </a:lnTo>
                <a:lnTo>
                  <a:pt x="0" y="45246"/>
                </a:lnTo>
                <a:lnTo>
                  <a:pt x="45284" y="45246"/>
                </a:lnTo>
                <a:lnTo>
                  <a:pt x="45284" y="0"/>
                </a:lnTo>
                <a:lnTo>
                  <a:pt x="86441" y="0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/>
        </p:nvSpPr>
        <p:spPr>
          <a:xfrm>
            <a:off x="4120539" y="2625054"/>
            <a:ext cx="1405265" cy="1403199"/>
          </a:xfrm>
          <a:custGeom>
            <a:avLst/>
            <a:gdLst>
              <a:gd name="connsiteX0" fmla="*/ 1405265 w 1405265"/>
              <a:gd name="connsiteY0" fmla="*/ 1402299 h 1403199"/>
              <a:gd name="connsiteX1" fmla="*/ 1405040 w 1405265"/>
              <a:gd name="connsiteY1" fmla="*/ 1361142 h 1403199"/>
              <a:gd name="connsiteX2" fmla="*/ 1250092 w 1405265"/>
              <a:gd name="connsiteY2" fmla="*/ 1361968 h 1403199"/>
              <a:gd name="connsiteX3" fmla="*/ 1250092 w 1405265"/>
              <a:gd name="connsiteY3" fmla="*/ 1073006 h 1403199"/>
              <a:gd name="connsiteX4" fmla="*/ 1250092 w 1405265"/>
              <a:gd name="connsiteY4" fmla="*/ 1031849 h 1403199"/>
              <a:gd name="connsiteX5" fmla="*/ 1250092 w 1405265"/>
              <a:gd name="connsiteY5" fmla="*/ 981726 h 1403199"/>
              <a:gd name="connsiteX6" fmla="*/ 1220265 w 1405265"/>
              <a:gd name="connsiteY6" fmla="*/ 922110 h 1403199"/>
              <a:gd name="connsiteX7" fmla="*/ 1206158 w 1405265"/>
              <a:gd name="connsiteY7" fmla="*/ 922110 h 1403199"/>
              <a:gd name="connsiteX8" fmla="*/ 1206158 w 1405265"/>
              <a:gd name="connsiteY8" fmla="*/ 854878 h 1403199"/>
              <a:gd name="connsiteX9" fmla="*/ 1165002 w 1405265"/>
              <a:gd name="connsiteY9" fmla="*/ 854878 h 1403199"/>
              <a:gd name="connsiteX10" fmla="*/ 1165002 w 1405265"/>
              <a:gd name="connsiteY10" fmla="*/ 922110 h 1403199"/>
              <a:gd name="connsiteX11" fmla="*/ 1150895 w 1405265"/>
              <a:gd name="connsiteY11" fmla="*/ 922110 h 1403199"/>
              <a:gd name="connsiteX12" fmla="*/ 1121068 w 1405265"/>
              <a:gd name="connsiteY12" fmla="*/ 981726 h 1403199"/>
              <a:gd name="connsiteX13" fmla="*/ 1121068 w 1405265"/>
              <a:gd name="connsiteY13" fmla="*/ 1031849 h 1403199"/>
              <a:gd name="connsiteX14" fmla="*/ 1031889 w 1405265"/>
              <a:gd name="connsiteY14" fmla="*/ 1031849 h 1403199"/>
              <a:gd name="connsiteX15" fmla="*/ 1031889 w 1405265"/>
              <a:gd name="connsiteY15" fmla="*/ 1073006 h 1403199"/>
              <a:gd name="connsiteX16" fmla="*/ 1121068 w 1405265"/>
              <a:gd name="connsiteY16" fmla="*/ 1073006 h 1403199"/>
              <a:gd name="connsiteX17" fmla="*/ 1121068 w 1405265"/>
              <a:gd name="connsiteY17" fmla="*/ 1361142 h 1403199"/>
              <a:gd name="connsiteX18" fmla="*/ 898775 w 1405265"/>
              <a:gd name="connsiteY18" fmla="*/ 1361142 h 1403199"/>
              <a:gd name="connsiteX19" fmla="*/ 898775 w 1405265"/>
              <a:gd name="connsiteY19" fmla="*/ 1073006 h 1403199"/>
              <a:gd name="connsiteX20" fmla="*/ 987955 w 1405265"/>
              <a:gd name="connsiteY20" fmla="*/ 1073006 h 1403199"/>
              <a:gd name="connsiteX21" fmla="*/ 987955 w 1405265"/>
              <a:gd name="connsiteY21" fmla="*/ 1031849 h 1403199"/>
              <a:gd name="connsiteX22" fmla="*/ 898775 w 1405265"/>
              <a:gd name="connsiteY22" fmla="*/ 1031849 h 1403199"/>
              <a:gd name="connsiteX23" fmla="*/ 898775 w 1405265"/>
              <a:gd name="connsiteY23" fmla="*/ 743713 h 1403199"/>
              <a:gd name="connsiteX24" fmla="*/ 908680 w 1405265"/>
              <a:gd name="connsiteY24" fmla="*/ 743713 h 1403199"/>
              <a:gd name="connsiteX25" fmla="*/ 942709 w 1405265"/>
              <a:gd name="connsiteY25" fmla="*/ 709685 h 1403199"/>
              <a:gd name="connsiteX26" fmla="*/ 942709 w 1405265"/>
              <a:gd name="connsiteY26" fmla="*/ 297440 h 1403199"/>
              <a:gd name="connsiteX27" fmla="*/ 908680 w 1405265"/>
              <a:gd name="connsiteY27" fmla="*/ 263412 h 1403199"/>
              <a:gd name="connsiteX28" fmla="*/ 876828 w 1405265"/>
              <a:gd name="connsiteY28" fmla="*/ 263412 h 1403199"/>
              <a:gd name="connsiteX29" fmla="*/ 876828 w 1405265"/>
              <a:gd name="connsiteY29" fmla="*/ 209649 h 1403199"/>
              <a:gd name="connsiteX30" fmla="*/ 842799 w 1405265"/>
              <a:gd name="connsiteY30" fmla="*/ 175620 h 1403199"/>
              <a:gd name="connsiteX31" fmla="*/ 810946 w 1405265"/>
              <a:gd name="connsiteY31" fmla="*/ 175620 h 1403199"/>
              <a:gd name="connsiteX32" fmla="*/ 810946 w 1405265"/>
              <a:gd name="connsiteY32" fmla="*/ 101523 h 1403199"/>
              <a:gd name="connsiteX33" fmla="*/ 734860 w 1405265"/>
              <a:gd name="connsiteY33" fmla="*/ 0 h 1403199"/>
              <a:gd name="connsiteX34" fmla="*/ 670367 w 1405265"/>
              <a:gd name="connsiteY34" fmla="*/ 0 h 1403199"/>
              <a:gd name="connsiteX35" fmla="*/ 594206 w 1405265"/>
              <a:gd name="connsiteY35" fmla="*/ 101523 h 1403199"/>
              <a:gd name="connsiteX36" fmla="*/ 594206 w 1405265"/>
              <a:gd name="connsiteY36" fmla="*/ 175620 h 1403199"/>
              <a:gd name="connsiteX37" fmla="*/ 562354 w 1405265"/>
              <a:gd name="connsiteY37" fmla="*/ 175620 h 1403199"/>
              <a:gd name="connsiteX38" fmla="*/ 528325 w 1405265"/>
              <a:gd name="connsiteY38" fmla="*/ 209649 h 1403199"/>
              <a:gd name="connsiteX39" fmla="*/ 528325 w 1405265"/>
              <a:gd name="connsiteY39" fmla="*/ 263449 h 1403199"/>
              <a:gd name="connsiteX40" fmla="*/ 496473 w 1405265"/>
              <a:gd name="connsiteY40" fmla="*/ 263449 h 1403199"/>
              <a:gd name="connsiteX41" fmla="*/ 462444 w 1405265"/>
              <a:gd name="connsiteY41" fmla="*/ 297478 h 1403199"/>
              <a:gd name="connsiteX42" fmla="*/ 462444 w 1405265"/>
              <a:gd name="connsiteY42" fmla="*/ 393823 h 1403199"/>
              <a:gd name="connsiteX43" fmla="*/ 503601 w 1405265"/>
              <a:gd name="connsiteY43" fmla="*/ 393823 h 1403199"/>
              <a:gd name="connsiteX44" fmla="*/ 503601 w 1405265"/>
              <a:gd name="connsiteY44" fmla="*/ 314511 h 1403199"/>
              <a:gd name="connsiteX45" fmla="*/ 513506 w 1405265"/>
              <a:gd name="connsiteY45" fmla="*/ 304606 h 1403199"/>
              <a:gd name="connsiteX46" fmla="*/ 528325 w 1405265"/>
              <a:gd name="connsiteY46" fmla="*/ 304606 h 1403199"/>
              <a:gd name="connsiteX47" fmla="*/ 876828 w 1405265"/>
              <a:gd name="connsiteY47" fmla="*/ 304606 h 1403199"/>
              <a:gd name="connsiteX48" fmla="*/ 891647 w 1405265"/>
              <a:gd name="connsiteY48" fmla="*/ 304606 h 1403199"/>
              <a:gd name="connsiteX49" fmla="*/ 901552 w 1405265"/>
              <a:gd name="connsiteY49" fmla="*/ 314511 h 1403199"/>
              <a:gd name="connsiteX50" fmla="*/ 901552 w 1405265"/>
              <a:gd name="connsiteY50" fmla="*/ 692614 h 1403199"/>
              <a:gd name="connsiteX51" fmla="*/ 891647 w 1405265"/>
              <a:gd name="connsiteY51" fmla="*/ 702519 h 1403199"/>
              <a:gd name="connsiteX52" fmla="*/ 513581 w 1405265"/>
              <a:gd name="connsiteY52" fmla="*/ 702519 h 1403199"/>
              <a:gd name="connsiteX53" fmla="*/ 503676 w 1405265"/>
              <a:gd name="connsiteY53" fmla="*/ 692614 h 1403199"/>
              <a:gd name="connsiteX54" fmla="*/ 503676 w 1405265"/>
              <a:gd name="connsiteY54" fmla="*/ 437719 h 1403199"/>
              <a:gd name="connsiteX55" fmla="*/ 462519 w 1405265"/>
              <a:gd name="connsiteY55" fmla="*/ 437719 h 1403199"/>
              <a:gd name="connsiteX56" fmla="*/ 462519 w 1405265"/>
              <a:gd name="connsiteY56" fmla="*/ 709685 h 1403199"/>
              <a:gd name="connsiteX57" fmla="*/ 496548 w 1405265"/>
              <a:gd name="connsiteY57" fmla="*/ 743713 h 1403199"/>
              <a:gd name="connsiteX58" fmla="*/ 506452 w 1405265"/>
              <a:gd name="connsiteY58" fmla="*/ 743713 h 1403199"/>
              <a:gd name="connsiteX59" fmla="*/ 506452 w 1405265"/>
              <a:gd name="connsiteY59" fmla="*/ 1031849 h 1403199"/>
              <a:gd name="connsiteX60" fmla="*/ 284122 w 1405265"/>
              <a:gd name="connsiteY60" fmla="*/ 1031849 h 1403199"/>
              <a:gd name="connsiteX61" fmla="*/ 284122 w 1405265"/>
              <a:gd name="connsiteY61" fmla="*/ 981726 h 1403199"/>
              <a:gd name="connsiteX62" fmla="*/ 254295 w 1405265"/>
              <a:gd name="connsiteY62" fmla="*/ 922110 h 1403199"/>
              <a:gd name="connsiteX63" fmla="*/ 240189 w 1405265"/>
              <a:gd name="connsiteY63" fmla="*/ 922110 h 1403199"/>
              <a:gd name="connsiteX64" fmla="*/ 240189 w 1405265"/>
              <a:gd name="connsiteY64" fmla="*/ 854878 h 1403199"/>
              <a:gd name="connsiteX65" fmla="*/ 199069 w 1405265"/>
              <a:gd name="connsiteY65" fmla="*/ 854878 h 1403199"/>
              <a:gd name="connsiteX66" fmla="*/ 199069 w 1405265"/>
              <a:gd name="connsiteY66" fmla="*/ 922110 h 1403199"/>
              <a:gd name="connsiteX67" fmla="*/ 184963 w 1405265"/>
              <a:gd name="connsiteY67" fmla="*/ 922110 h 1403199"/>
              <a:gd name="connsiteX68" fmla="*/ 155136 w 1405265"/>
              <a:gd name="connsiteY68" fmla="*/ 981726 h 1403199"/>
              <a:gd name="connsiteX69" fmla="*/ 155136 w 1405265"/>
              <a:gd name="connsiteY69" fmla="*/ 1031849 h 1403199"/>
              <a:gd name="connsiteX70" fmla="*/ 155136 w 1405265"/>
              <a:gd name="connsiteY70" fmla="*/ 1073006 h 1403199"/>
              <a:gd name="connsiteX71" fmla="*/ 155136 w 1405265"/>
              <a:gd name="connsiteY71" fmla="*/ 1361255 h 1403199"/>
              <a:gd name="connsiteX72" fmla="*/ 0 w 1405265"/>
              <a:gd name="connsiteY72" fmla="*/ 1362043 h 1403199"/>
              <a:gd name="connsiteX73" fmla="*/ 225 w 1405265"/>
              <a:gd name="connsiteY73" fmla="*/ 1403200 h 1403199"/>
              <a:gd name="connsiteX74" fmla="*/ 1405265 w 1405265"/>
              <a:gd name="connsiteY74" fmla="*/ 1402299 h 1403199"/>
              <a:gd name="connsiteX75" fmla="*/ 635401 w 1405265"/>
              <a:gd name="connsiteY75" fmla="*/ 115254 h 1403199"/>
              <a:gd name="connsiteX76" fmla="*/ 690965 w 1405265"/>
              <a:gd name="connsiteY76" fmla="*/ 41157 h 1403199"/>
              <a:gd name="connsiteX77" fmla="*/ 714301 w 1405265"/>
              <a:gd name="connsiteY77" fmla="*/ 41157 h 1403199"/>
              <a:gd name="connsiteX78" fmla="*/ 769864 w 1405265"/>
              <a:gd name="connsiteY78" fmla="*/ 115254 h 1403199"/>
              <a:gd name="connsiteX79" fmla="*/ 769864 w 1405265"/>
              <a:gd name="connsiteY79" fmla="*/ 175620 h 1403199"/>
              <a:gd name="connsiteX80" fmla="*/ 635401 w 1405265"/>
              <a:gd name="connsiteY80" fmla="*/ 175620 h 1403199"/>
              <a:gd name="connsiteX81" fmla="*/ 635401 w 1405265"/>
              <a:gd name="connsiteY81" fmla="*/ 115254 h 1403199"/>
              <a:gd name="connsiteX82" fmla="*/ 569520 w 1405265"/>
              <a:gd name="connsiteY82" fmla="*/ 263449 h 1403199"/>
              <a:gd name="connsiteX83" fmla="*/ 569520 w 1405265"/>
              <a:gd name="connsiteY83" fmla="*/ 226682 h 1403199"/>
              <a:gd name="connsiteX84" fmla="*/ 579424 w 1405265"/>
              <a:gd name="connsiteY84" fmla="*/ 216777 h 1403199"/>
              <a:gd name="connsiteX85" fmla="*/ 594244 w 1405265"/>
              <a:gd name="connsiteY85" fmla="*/ 216777 h 1403199"/>
              <a:gd name="connsiteX86" fmla="*/ 811021 w 1405265"/>
              <a:gd name="connsiteY86" fmla="*/ 216777 h 1403199"/>
              <a:gd name="connsiteX87" fmla="*/ 825841 w 1405265"/>
              <a:gd name="connsiteY87" fmla="*/ 216777 h 1403199"/>
              <a:gd name="connsiteX88" fmla="*/ 835746 w 1405265"/>
              <a:gd name="connsiteY88" fmla="*/ 226682 h 1403199"/>
              <a:gd name="connsiteX89" fmla="*/ 835746 w 1405265"/>
              <a:gd name="connsiteY89" fmla="*/ 263449 h 1403199"/>
              <a:gd name="connsiteX90" fmla="*/ 569520 w 1405265"/>
              <a:gd name="connsiteY90" fmla="*/ 263449 h 1403199"/>
              <a:gd name="connsiteX91" fmla="*/ 196330 w 1405265"/>
              <a:gd name="connsiteY91" fmla="*/ 991405 h 1403199"/>
              <a:gd name="connsiteX92" fmla="*/ 210437 w 1405265"/>
              <a:gd name="connsiteY92" fmla="*/ 963229 h 1403199"/>
              <a:gd name="connsiteX93" fmla="*/ 228858 w 1405265"/>
              <a:gd name="connsiteY93" fmla="*/ 963229 h 1403199"/>
              <a:gd name="connsiteX94" fmla="*/ 242965 w 1405265"/>
              <a:gd name="connsiteY94" fmla="*/ 991405 h 1403199"/>
              <a:gd name="connsiteX95" fmla="*/ 242965 w 1405265"/>
              <a:gd name="connsiteY95" fmla="*/ 1031812 h 1403199"/>
              <a:gd name="connsiteX96" fmla="*/ 196330 w 1405265"/>
              <a:gd name="connsiteY96" fmla="*/ 1031812 h 1403199"/>
              <a:gd name="connsiteX97" fmla="*/ 196330 w 1405265"/>
              <a:gd name="connsiteY97" fmla="*/ 991405 h 1403199"/>
              <a:gd name="connsiteX98" fmla="*/ 196330 w 1405265"/>
              <a:gd name="connsiteY98" fmla="*/ 991405 h 1403199"/>
              <a:gd name="connsiteX99" fmla="*/ 242965 w 1405265"/>
              <a:gd name="connsiteY99" fmla="*/ 1361142 h 1403199"/>
              <a:gd name="connsiteX100" fmla="*/ 196330 w 1405265"/>
              <a:gd name="connsiteY100" fmla="*/ 1361142 h 1403199"/>
              <a:gd name="connsiteX101" fmla="*/ 196330 w 1405265"/>
              <a:gd name="connsiteY101" fmla="*/ 1073006 h 1403199"/>
              <a:gd name="connsiteX102" fmla="*/ 242965 w 1405265"/>
              <a:gd name="connsiteY102" fmla="*/ 1073006 h 1403199"/>
              <a:gd name="connsiteX103" fmla="*/ 242965 w 1405265"/>
              <a:gd name="connsiteY103" fmla="*/ 1361142 h 1403199"/>
              <a:gd name="connsiteX104" fmla="*/ 506415 w 1405265"/>
              <a:gd name="connsiteY104" fmla="*/ 1361142 h 1403199"/>
              <a:gd name="connsiteX105" fmla="*/ 284122 w 1405265"/>
              <a:gd name="connsiteY105" fmla="*/ 1361142 h 1403199"/>
              <a:gd name="connsiteX106" fmla="*/ 284122 w 1405265"/>
              <a:gd name="connsiteY106" fmla="*/ 1073006 h 1403199"/>
              <a:gd name="connsiteX107" fmla="*/ 506415 w 1405265"/>
              <a:gd name="connsiteY107" fmla="*/ 1073006 h 1403199"/>
              <a:gd name="connsiteX108" fmla="*/ 506415 w 1405265"/>
              <a:gd name="connsiteY108" fmla="*/ 1361142 h 1403199"/>
              <a:gd name="connsiteX109" fmla="*/ 857656 w 1405265"/>
              <a:gd name="connsiteY109" fmla="*/ 1361142 h 1403199"/>
              <a:gd name="connsiteX110" fmla="*/ 547572 w 1405265"/>
              <a:gd name="connsiteY110" fmla="*/ 1361142 h 1403199"/>
              <a:gd name="connsiteX111" fmla="*/ 547572 w 1405265"/>
              <a:gd name="connsiteY111" fmla="*/ 1031849 h 1403199"/>
              <a:gd name="connsiteX112" fmla="*/ 547572 w 1405265"/>
              <a:gd name="connsiteY112" fmla="*/ 743713 h 1403199"/>
              <a:gd name="connsiteX113" fmla="*/ 857656 w 1405265"/>
              <a:gd name="connsiteY113" fmla="*/ 743713 h 1403199"/>
              <a:gd name="connsiteX114" fmla="*/ 857656 w 1405265"/>
              <a:gd name="connsiteY114" fmla="*/ 1031849 h 1403199"/>
              <a:gd name="connsiteX115" fmla="*/ 857656 w 1405265"/>
              <a:gd name="connsiteY115" fmla="*/ 1361142 h 1403199"/>
              <a:gd name="connsiteX116" fmla="*/ 1162263 w 1405265"/>
              <a:gd name="connsiteY116" fmla="*/ 991405 h 1403199"/>
              <a:gd name="connsiteX117" fmla="*/ 1176369 w 1405265"/>
              <a:gd name="connsiteY117" fmla="*/ 963229 h 1403199"/>
              <a:gd name="connsiteX118" fmla="*/ 1194828 w 1405265"/>
              <a:gd name="connsiteY118" fmla="*/ 963229 h 1403199"/>
              <a:gd name="connsiteX119" fmla="*/ 1208935 w 1405265"/>
              <a:gd name="connsiteY119" fmla="*/ 991405 h 1403199"/>
              <a:gd name="connsiteX120" fmla="*/ 1208935 w 1405265"/>
              <a:gd name="connsiteY120" fmla="*/ 1031812 h 1403199"/>
              <a:gd name="connsiteX121" fmla="*/ 1162300 w 1405265"/>
              <a:gd name="connsiteY121" fmla="*/ 1031812 h 1403199"/>
              <a:gd name="connsiteX122" fmla="*/ 1162263 w 1405265"/>
              <a:gd name="connsiteY122" fmla="*/ 991405 h 1403199"/>
              <a:gd name="connsiteX123" fmla="*/ 1162263 w 1405265"/>
              <a:gd name="connsiteY123" fmla="*/ 991405 h 1403199"/>
              <a:gd name="connsiteX124" fmla="*/ 1208935 w 1405265"/>
              <a:gd name="connsiteY124" fmla="*/ 1361142 h 1403199"/>
              <a:gd name="connsiteX125" fmla="*/ 1162300 w 1405265"/>
              <a:gd name="connsiteY125" fmla="*/ 1361142 h 1403199"/>
              <a:gd name="connsiteX126" fmla="*/ 1162300 w 1405265"/>
              <a:gd name="connsiteY126" fmla="*/ 1073006 h 1403199"/>
              <a:gd name="connsiteX127" fmla="*/ 1208935 w 1405265"/>
              <a:gd name="connsiteY127" fmla="*/ 1073006 h 1403199"/>
              <a:gd name="connsiteX128" fmla="*/ 1208935 w 1405265"/>
              <a:gd name="connsiteY128" fmla="*/ 1361142 h 1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405265" h="1403199">
                <a:moveTo>
                  <a:pt x="1405265" y="1402299"/>
                </a:moveTo>
                <a:lnTo>
                  <a:pt x="1405040" y="1361142"/>
                </a:lnTo>
                <a:lnTo>
                  <a:pt x="1250092" y="1361968"/>
                </a:lnTo>
                <a:lnTo>
                  <a:pt x="1250092" y="1073006"/>
                </a:lnTo>
                <a:lnTo>
                  <a:pt x="1250092" y="1031849"/>
                </a:lnTo>
                <a:lnTo>
                  <a:pt x="1250092" y="981726"/>
                </a:lnTo>
                <a:lnTo>
                  <a:pt x="1220265" y="922110"/>
                </a:lnTo>
                <a:lnTo>
                  <a:pt x="1206158" y="922110"/>
                </a:lnTo>
                <a:lnTo>
                  <a:pt x="1206158" y="854878"/>
                </a:lnTo>
                <a:lnTo>
                  <a:pt x="1165002" y="854878"/>
                </a:lnTo>
                <a:lnTo>
                  <a:pt x="1165002" y="922110"/>
                </a:lnTo>
                <a:lnTo>
                  <a:pt x="1150895" y="922110"/>
                </a:lnTo>
                <a:lnTo>
                  <a:pt x="1121068" y="981726"/>
                </a:lnTo>
                <a:lnTo>
                  <a:pt x="1121068" y="1031849"/>
                </a:lnTo>
                <a:lnTo>
                  <a:pt x="1031889" y="1031849"/>
                </a:lnTo>
                <a:lnTo>
                  <a:pt x="1031889" y="1073006"/>
                </a:lnTo>
                <a:lnTo>
                  <a:pt x="1121068" y="1073006"/>
                </a:lnTo>
                <a:lnTo>
                  <a:pt x="1121068" y="1361142"/>
                </a:lnTo>
                <a:lnTo>
                  <a:pt x="898775" y="1361142"/>
                </a:lnTo>
                <a:lnTo>
                  <a:pt x="898775" y="1073006"/>
                </a:lnTo>
                <a:lnTo>
                  <a:pt x="987955" y="1073006"/>
                </a:lnTo>
                <a:lnTo>
                  <a:pt x="987955" y="1031849"/>
                </a:lnTo>
                <a:lnTo>
                  <a:pt x="898775" y="1031849"/>
                </a:lnTo>
                <a:lnTo>
                  <a:pt x="898775" y="743713"/>
                </a:lnTo>
                <a:lnTo>
                  <a:pt x="908680" y="743713"/>
                </a:lnTo>
                <a:lnTo>
                  <a:pt x="942709" y="709685"/>
                </a:lnTo>
                <a:lnTo>
                  <a:pt x="942709" y="297440"/>
                </a:lnTo>
                <a:lnTo>
                  <a:pt x="908680" y="263412"/>
                </a:lnTo>
                <a:lnTo>
                  <a:pt x="876828" y="263412"/>
                </a:lnTo>
                <a:lnTo>
                  <a:pt x="876828" y="209649"/>
                </a:lnTo>
                <a:lnTo>
                  <a:pt x="842799" y="175620"/>
                </a:lnTo>
                <a:lnTo>
                  <a:pt x="810946" y="175620"/>
                </a:lnTo>
                <a:lnTo>
                  <a:pt x="810946" y="101523"/>
                </a:lnTo>
                <a:lnTo>
                  <a:pt x="734860" y="0"/>
                </a:lnTo>
                <a:lnTo>
                  <a:pt x="670367" y="0"/>
                </a:lnTo>
                <a:lnTo>
                  <a:pt x="594206" y="101523"/>
                </a:lnTo>
                <a:lnTo>
                  <a:pt x="594206" y="175620"/>
                </a:lnTo>
                <a:lnTo>
                  <a:pt x="562354" y="175620"/>
                </a:lnTo>
                <a:lnTo>
                  <a:pt x="528325" y="209649"/>
                </a:lnTo>
                <a:lnTo>
                  <a:pt x="528325" y="263449"/>
                </a:lnTo>
                <a:lnTo>
                  <a:pt x="496473" y="263449"/>
                </a:lnTo>
                <a:lnTo>
                  <a:pt x="462444" y="297478"/>
                </a:lnTo>
                <a:lnTo>
                  <a:pt x="462444" y="393823"/>
                </a:lnTo>
                <a:lnTo>
                  <a:pt x="503601" y="393823"/>
                </a:lnTo>
                <a:lnTo>
                  <a:pt x="503601" y="314511"/>
                </a:lnTo>
                <a:lnTo>
                  <a:pt x="513506" y="304606"/>
                </a:lnTo>
                <a:lnTo>
                  <a:pt x="528325" y="304606"/>
                </a:lnTo>
                <a:lnTo>
                  <a:pt x="876828" y="304606"/>
                </a:lnTo>
                <a:lnTo>
                  <a:pt x="891647" y="304606"/>
                </a:lnTo>
                <a:lnTo>
                  <a:pt x="901552" y="314511"/>
                </a:lnTo>
                <a:lnTo>
                  <a:pt x="901552" y="692614"/>
                </a:lnTo>
                <a:lnTo>
                  <a:pt x="891647" y="702519"/>
                </a:lnTo>
                <a:lnTo>
                  <a:pt x="513581" y="702519"/>
                </a:lnTo>
                <a:lnTo>
                  <a:pt x="503676" y="692614"/>
                </a:lnTo>
                <a:lnTo>
                  <a:pt x="503676" y="437719"/>
                </a:lnTo>
                <a:lnTo>
                  <a:pt x="462519" y="437719"/>
                </a:lnTo>
                <a:lnTo>
                  <a:pt x="462519" y="709685"/>
                </a:lnTo>
                <a:lnTo>
                  <a:pt x="496548" y="743713"/>
                </a:lnTo>
                <a:lnTo>
                  <a:pt x="506452" y="743713"/>
                </a:lnTo>
                <a:lnTo>
                  <a:pt x="506452" y="1031849"/>
                </a:lnTo>
                <a:lnTo>
                  <a:pt x="284122" y="1031849"/>
                </a:lnTo>
                <a:lnTo>
                  <a:pt x="284122" y="981726"/>
                </a:lnTo>
                <a:lnTo>
                  <a:pt x="254295" y="922110"/>
                </a:lnTo>
                <a:lnTo>
                  <a:pt x="240189" y="922110"/>
                </a:lnTo>
                <a:lnTo>
                  <a:pt x="240189" y="854878"/>
                </a:lnTo>
                <a:lnTo>
                  <a:pt x="199069" y="854878"/>
                </a:lnTo>
                <a:lnTo>
                  <a:pt x="199069" y="922110"/>
                </a:lnTo>
                <a:lnTo>
                  <a:pt x="184963" y="922110"/>
                </a:lnTo>
                <a:lnTo>
                  <a:pt x="155136" y="981726"/>
                </a:lnTo>
                <a:lnTo>
                  <a:pt x="155136" y="1031849"/>
                </a:lnTo>
                <a:lnTo>
                  <a:pt x="155136" y="1073006"/>
                </a:lnTo>
                <a:lnTo>
                  <a:pt x="155136" y="1361255"/>
                </a:lnTo>
                <a:lnTo>
                  <a:pt x="0" y="1362043"/>
                </a:lnTo>
                <a:lnTo>
                  <a:pt x="225" y="1403200"/>
                </a:lnTo>
                <a:lnTo>
                  <a:pt x="1405265" y="1402299"/>
                </a:lnTo>
                <a:close/>
                <a:moveTo>
                  <a:pt x="635401" y="115254"/>
                </a:moveTo>
                <a:lnTo>
                  <a:pt x="690965" y="41157"/>
                </a:lnTo>
                <a:lnTo>
                  <a:pt x="714301" y="41157"/>
                </a:lnTo>
                <a:lnTo>
                  <a:pt x="769864" y="115254"/>
                </a:lnTo>
                <a:lnTo>
                  <a:pt x="769864" y="175620"/>
                </a:lnTo>
                <a:lnTo>
                  <a:pt x="635401" y="175620"/>
                </a:lnTo>
                <a:lnTo>
                  <a:pt x="635401" y="115254"/>
                </a:lnTo>
                <a:close/>
                <a:moveTo>
                  <a:pt x="569520" y="263449"/>
                </a:moveTo>
                <a:lnTo>
                  <a:pt x="569520" y="226682"/>
                </a:lnTo>
                <a:lnTo>
                  <a:pt x="579424" y="216777"/>
                </a:lnTo>
                <a:lnTo>
                  <a:pt x="594244" y="216777"/>
                </a:lnTo>
                <a:lnTo>
                  <a:pt x="811021" y="216777"/>
                </a:lnTo>
                <a:lnTo>
                  <a:pt x="825841" y="216777"/>
                </a:lnTo>
                <a:lnTo>
                  <a:pt x="835746" y="226682"/>
                </a:lnTo>
                <a:lnTo>
                  <a:pt x="835746" y="263449"/>
                </a:lnTo>
                <a:lnTo>
                  <a:pt x="569520" y="263449"/>
                </a:lnTo>
                <a:close/>
                <a:moveTo>
                  <a:pt x="196330" y="991405"/>
                </a:moveTo>
                <a:lnTo>
                  <a:pt x="210437" y="963229"/>
                </a:lnTo>
                <a:lnTo>
                  <a:pt x="228858" y="963229"/>
                </a:lnTo>
                <a:lnTo>
                  <a:pt x="242965" y="991405"/>
                </a:lnTo>
                <a:lnTo>
                  <a:pt x="242965" y="1031812"/>
                </a:lnTo>
                <a:lnTo>
                  <a:pt x="196330" y="1031812"/>
                </a:lnTo>
                <a:lnTo>
                  <a:pt x="196330" y="991405"/>
                </a:lnTo>
                <a:lnTo>
                  <a:pt x="196330" y="991405"/>
                </a:lnTo>
                <a:close/>
                <a:moveTo>
                  <a:pt x="242965" y="1361142"/>
                </a:moveTo>
                <a:lnTo>
                  <a:pt x="196330" y="1361142"/>
                </a:lnTo>
                <a:lnTo>
                  <a:pt x="196330" y="1073006"/>
                </a:lnTo>
                <a:lnTo>
                  <a:pt x="242965" y="1073006"/>
                </a:lnTo>
                <a:lnTo>
                  <a:pt x="242965" y="1361142"/>
                </a:lnTo>
                <a:close/>
                <a:moveTo>
                  <a:pt x="506415" y="1361142"/>
                </a:moveTo>
                <a:lnTo>
                  <a:pt x="284122" y="1361142"/>
                </a:lnTo>
                <a:lnTo>
                  <a:pt x="284122" y="1073006"/>
                </a:lnTo>
                <a:lnTo>
                  <a:pt x="506415" y="1073006"/>
                </a:lnTo>
                <a:lnTo>
                  <a:pt x="506415" y="1361142"/>
                </a:lnTo>
                <a:close/>
                <a:moveTo>
                  <a:pt x="857656" y="1361142"/>
                </a:moveTo>
                <a:lnTo>
                  <a:pt x="547572" y="1361142"/>
                </a:lnTo>
                <a:lnTo>
                  <a:pt x="547572" y="1031849"/>
                </a:lnTo>
                <a:lnTo>
                  <a:pt x="547572" y="743713"/>
                </a:lnTo>
                <a:lnTo>
                  <a:pt x="857656" y="743713"/>
                </a:lnTo>
                <a:lnTo>
                  <a:pt x="857656" y="1031849"/>
                </a:lnTo>
                <a:lnTo>
                  <a:pt x="857656" y="1361142"/>
                </a:lnTo>
                <a:close/>
                <a:moveTo>
                  <a:pt x="1162263" y="991405"/>
                </a:moveTo>
                <a:lnTo>
                  <a:pt x="1176369" y="963229"/>
                </a:lnTo>
                <a:lnTo>
                  <a:pt x="1194828" y="963229"/>
                </a:lnTo>
                <a:lnTo>
                  <a:pt x="1208935" y="991405"/>
                </a:lnTo>
                <a:lnTo>
                  <a:pt x="1208935" y="1031812"/>
                </a:lnTo>
                <a:lnTo>
                  <a:pt x="1162300" y="1031812"/>
                </a:lnTo>
                <a:lnTo>
                  <a:pt x="1162263" y="991405"/>
                </a:lnTo>
                <a:lnTo>
                  <a:pt x="1162263" y="991405"/>
                </a:lnTo>
                <a:close/>
                <a:moveTo>
                  <a:pt x="1208935" y="1361142"/>
                </a:moveTo>
                <a:lnTo>
                  <a:pt x="1162300" y="1361142"/>
                </a:lnTo>
                <a:lnTo>
                  <a:pt x="1162300" y="1073006"/>
                </a:lnTo>
                <a:lnTo>
                  <a:pt x="1208935" y="1073006"/>
                </a:lnTo>
                <a:lnTo>
                  <a:pt x="1208935" y="1361142"/>
                </a:lnTo>
                <a:close/>
              </a:path>
            </a:pathLst>
          </a:custGeom>
          <a:solidFill>
            <a:srgbClr val="0550A2"/>
          </a:solidFill>
          <a:ln w="37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/>
        </p:nvSpPr>
        <p:spPr>
          <a:xfrm>
            <a:off x="6899725" y="2708714"/>
            <a:ext cx="350162" cy="377335"/>
          </a:xfrm>
          <a:custGeom>
            <a:avLst/>
            <a:gdLst>
              <a:gd name="connsiteX0" fmla="*/ 350162 w 350162"/>
              <a:gd name="connsiteY0" fmla="*/ 85672 h 377335"/>
              <a:gd name="connsiteX1" fmla="*/ 278878 w 350162"/>
              <a:gd name="connsiteY1" fmla="*/ 131894 h 377335"/>
              <a:gd name="connsiteX2" fmla="*/ 160022 w 350162"/>
              <a:gd name="connsiteY2" fmla="*/ 89574 h 377335"/>
              <a:gd name="connsiteX3" fmla="*/ 84799 w 350162"/>
              <a:gd name="connsiteY3" fmla="*/ 190872 h 377335"/>
              <a:gd name="connsiteX4" fmla="*/ 163061 w 350162"/>
              <a:gd name="connsiteY4" fmla="*/ 293108 h 377335"/>
              <a:gd name="connsiteX5" fmla="*/ 148429 w 350162"/>
              <a:gd name="connsiteY5" fmla="*/ 360565 h 377335"/>
              <a:gd name="connsiteX6" fmla="*/ 149705 w 350162"/>
              <a:gd name="connsiteY6" fmla="*/ 377335 h 377335"/>
              <a:gd name="connsiteX7" fmla="*/ 234 w 350162"/>
              <a:gd name="connsiteY7" fmla="*/ 200401 h 377335"/>
              <a:gd name="connsiteX8" fmla="*/ 131434 w 350162"/>
              <a:gd name="connsiteY8" fmla="*/ 9511 h 377335"/>
              <a:gd name="connsiteX9" fmla="*/ 350162 w 350162"/>
              <a:gd name="connsiteY9" fmla="*/ 85672 h 377335"/>
              <a:gd name="connsiteX10" fmla="*/ 350162 w 350162"/>
              <a:gd name="connsiteY10" fmla="*/ 85672 h 37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162" h="377335">
                <a:moveTo>
                  <a:pt x="350162" y="85672"/>
                </a:moveTo>
                <a:cubicBezTo>
                  <a:pt x="324463" y="97865"/>
                  <a:pt x="300526" y="113435"/>
                  <a:pt x="278878" y="131894"/>
                </a:cubicBezTo>
                <a:cubicBezTo>
                  <a:pt x="252879" y="93213"/>
                  <a:pt x="204631" y="76030"/>
                  <a:pt x="160022" y="89574"/>
                </a:cubicBezTo>
                <a:cubicBezTo>
                  <a:pt x="115414" y="103118"/>
                  <a:pt x="84874" y="144237"/>
                  <a:pt x="84799" y="190872"/>
                </a:cubicBezTo>
                <a:cubicBezTo>
                  <a:pt x="85024" y="238632"/>
                  <a:pt x="117027" y="280427"/>
                  <a:pt x="163061" y="293108"/>
                </a:cubicBezTo>
                <a:cubicBezTo>
                  <a:pt x="154207" y="314530"/>
                  <a:pt x="149217" y="337379"/>
                  <a:pt x="148429" y="360565"/>
                </a:cubicBezTo>
                <a:cubicBezTo>
                  <a:pt x="148429" y="366192"/>
                  <a:pt x="148842" y="371782"/>
                  <a:pt x="149705" y="377335"/>
                </a:cubicBezTo>
                <a:cubicBezTo>
                  <a:pt x="65703" y="358764"/>
                  <a:pt x="4511" y="286317"/>
                  <a:pt x="234" y="200401"/>
                </a:cubicBezTo>
                <a:cubicBezTo>
                  <a:pt x="-4005" y="114486"/>
                  <a:pt x="49720" y="36336"/>
                  <a:pt x="131434" y="9511"/>
                </a:cubicBezTo>
                <a:cubicBezTo>
                  <a:pt x="213185" y="-17277"/>
                  <a:pt x="302740" y="13901"/>
                  <a:pt x="350162" y="85672"/>
                </a:cubicBezTo>
                <a:lnTo>
                  <a:pt x="350162" y="85672"/>
                </a:lnTo>
                <a:close/>
              </a:path>
            </a:pathLst>
          </a:custGeom>
          <a:solidFill>
            <a:srgbClr val="89BBF7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/>
        </p:nvSpPr>
        <p:spPr>
          <a:xfrm>
            <a:off x="6984971" y="2793523"/>
            <a:ext cx="193669" cy="208298"/>
          </a:xfrm>
          <a:custGeom>
            <a:avLst/>
            <a:gdLst>
              <a:gd name="connsiteX0" fmla="*/ 193670 w 193669"/>
              <a:gd name="connsiteY0" fmla="*/ 47085 h 208298"/>
              <a:gd name="connsiteX1" fmla="*/ 77852 w 193669"/>
              <a:gd name="connsiteY1" fmla="*/ 208299 h 208298"/>
              <a:gd name="connsiteX2" fmla="*/ 941 w 193669"/>
              <a:gd name="connsiteY2" fmla="*/ 92031 h 208298"/>
              <a:gd name="connsiteX3" fmla="*/ 105653 w 193669"/>
              <a:gd name="connsiteY3" fmla="*/ 0 h 208298"/>
              <a:gd name="connsiteX4" fmla="*/ 193670 w 193669"/>
              <a:gd name="connsiteY4" fmla="*/ 47085 h 208298"/>
              <a:gd name="connsiteX5" fmla="*/ 193670 w 193669"/>
              <a:gd name="connsiteY5" fmla="*/ 47085 h 20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669" h="208298">
                <a:moveTo>
                  <a:pt x="193670" y="47085"/>
                </a:moveTo>
                <a:cubicBezTo>
                  <a:pt x="142533" y="90606"/>
                  <a:pt x="102802" y="145944"/>
                  <a:pt x="77852" y="208299"/>
                </a:cubicBezTo>
                <a:cubicBezTo>
                  <a:pt x="26791" y="194192"/>
                  <a:pt x="-6075" y="144556"/>
                  <a:pt x="941" y="92031"/>
                </a:cubicBezTo>
                <a:cubicBezTo>
                  <a:pt x="7957" y="39506"/>
                  <a:pt x="52640" y="188"/>
                  <a:pt x="105653" y="0"/>
                </a:cubicBezTo>
                <a:cubicBezTo>
                  <a:pt x="141032" y="-75"/>
                  <a:pt x="174085" y="17634"/>
                  <a:pt x="193670" y="47085"/>
                </a:cubicBezTo>
                <a:lnTo>
                  <a:pt x="193670" y="47085"/>
                </a:lnTo>
                <a:close/>
              </a:path>
            </a:pathLst>
          </a:custGeom>
          <a:solidFill>
            <a:srgbClr val="FFFFFF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/>
        </p:nvSpPr>
        <p:spPr>
          <a:xfrm>
            <a:off x="7511424" y="2840420"/>
            <a:ext cx="116004" cy="161401"/>
          </a:xfrm>
          <a:custGeom>
            <a:avLst/>
            <a:gdLst>
              <a:gd name="connsiteX0" fmla="*/ 116005 w 116004"/>
              <a:gd name="connsiteY0" fmla="*/ 161176 h 161401"/>
              <a:gd name="connsiteX1" fmla="*/ 115592 w 116004"/>
              <a:gd name="connsiteY1" fmla="*/ 161401 h 161401"/>
              <a:gd name="connsiteX2" fmla="*/ 225 w 116004"/>
              <a:gd name="connsiteY2" fmla="*/ 0 h 161401"/>
              <a:gd name="connsiteX3" fmla="*/ 0 w 116004"/>
              <a:gd name="connsiteY3" fmla="*/ 188 h 16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04" h="161401">
                <a:moveTo>
                  <a:pt x="116005" y="161176"/>
                </a:moveTo>
                <a:cubicBezTo>
                  <a:pt x="115780" y="161401"/>
                  <a:pt x="115780" y="161401"/>
                  <a:pt x="115592" y="161401"/>
                </a:cubicBezTo>
                <a:moveTo>
                  <a:pt x="225" y="0"/>
                </a:moveTo>
                <a:cubicBezTo>
                  <a:pt x="113" y="0"/>
                  <a:pt x="0" y="75"/>
                  <a:pt x="0" y="188"/>
                </a:cubicBezTo>
              </a:path>
            </a:pathLst>
          </a:custGeom>
          <a:noFill/>
          <a:ln w="47833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/>
        </p:nvSpPr>
        <p:spPr>
          <a:xfrm>
            <a:off x="7048154" y="2772288"/>
            <a:ext cx="593868" cy="509089"/>
          </a:xfrm>
          <a:custGeom>
            <a:avLst/>
            <a:gdLst>
              <a:gd name="connsiteX0" fmla="*/ 579274 w 593868"/>
              <a:gd name="connsiteY0" fmla="*/ 229309 h 509089"/>
              <a:gd name="connsiteX1" fmla="*/ 463457 w 593868"/>
              <a:gd name="connsiteY1" fmla="*/ 68095 h 509089"/>
              <a:gd name="connsiteX2" fmla="*/ 392211 w 593868"/>
              <a:gd name="connsiteY2" fmla="*/ 22060 h 509089"/>
              <a:gd name="connsiteX3" fmla="*/ 201733 w 593868"/>
              <a:gd name="connsiteY3" fmla="*/ 22060 h 509089"/>
              <a:gd name="connsiteX4" fmla="*/ 130449 w 593868"/>
              <a:gd name="connsiteY4" fmla="*/ 68282 h 509089"/>
              <a:gd name="connsiteX5" fmla="*/ 14632 w 593868"/>
              <a:gd name="connsiteY5" fmla="*/ 229496 h 509089"/>
              <a:gd name="connsiteX6" fmla="*/ 0 w 593868"/>
              <a:gd name="connsiteY6" fmla="*/ 296953 h 509089"/>
              <a:gd name="connsiteX7" fmla="*/ 1276 w 593868"/>
              <a:gd name="connsiteY7" fmla="*/ 313724 h 509089"/>
              <a:gd name="connsiteX8" fmla="*/ 63405 w 593868"/>
              <a:gd name="connsiteY8" fmla="*/ 420199 h 509089"/>
              <a:gd name="connsiteX9" fmla="*/ 296916 w 593868"/>
              <a:gd name="connsiteY9" fmla="*/ 509078 h 509089"/>
              <a:gd name="connsiteX10" fmla="*/ 382831 w 593868"/>
              <a:gd name="connsiteY10" fmla="*/ 498686 h 509089"/>
              <a:gd name="connsiteX11" fmla="*/ 551436 w 593868"/>
              <a:gd name="connsiteY11" fmla="*/ 398138 h 509089"/>
              <a:gd name="connsiteX12" fmla="*/ 592593 w 593868"/>
              <a:gd name="connsiteY12" fmla="*/ 313724 h 509089"/>
              <a:gd name="connsiteX13" fmla="*/ 593869 w 593868"/>
              <a:gd name="connsiteY13" fmla="*/ 296953 h 509089"/>
              <a:gd name="connsiteX14" fmla="*/ 579274 w 593868"/>
              <a:gd name="connsiteY14" fmla="*/ 229309 h 509089"/>
              <a:gd name="connsiteX15" fmla="*/ 579274 w 593868"/>
              <a:gd name="connsiteY15" fmla="*/ 229309 h 509089"/>
              <a:gd name="connsiteX16" fmla="*/ 296991 w 593868"/>
              <a:gd name="connsiteY16" fmla="*/ 424251 h 509089"/>
              <a:gd name="connsiteX17" fmla="*/ 212163 w 593868"/>
              <a:gd name="connsiteY17" fmla="*/ 339386 h 509089"/>
              <a:gd name="connsiteX18" fmla="*/ 296991 w 593868"/>
              <a:gd name="connsiteY18" fmla="*/ 212125 h 509089"/>
              <a:gd name="connsiteX19" fmla="*/ 381856 w 593868"/>
              <a:gd name="connsiteY19" fmla="*/ 339386 h 509089"/>
              <a:gd name="connsiteX20" fmla="*/ 296991 w 593868"/>
              <a:gd name="connsiteY20" fmla="*/ 424251 h 509089"/>
              <a:gd name="connsiteX21" fmla="*/ 296991 w 593868"/>
              <a:gd name="connsiteY21" fmla="*/ 424251 h 50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93868" h="509089">
                <a:moveTo>
                  <a:pt x="579274" y="229309"/>
                </a:moveTo>
                <a:cubicBezTo>
                  <a:pt x="554287" y="166992"/>
                  <a:pt x="514556" y="111690"/>
                  <a:pt x="463457" y="68095"/>
                </a:cubicBezTo>
                <a:cubicBezTo>
                  <a:pt x="441772" y="49749"/>
                  <a:pt x="417835" y="34291"/>
                  <a:pt x="392211" y="22060"/>
                </a:cubicBezTo>
                <a:cubicBezTo>
                  <a:pt x="332107" y="-7353"/>
                  <a:pt x="261836" y="-7353"/>
                  <a:pt x="201733" y="22060"/>
                </a:cubicBezTo>
                <a:cubicBezTo>
                  <a:pt x="176033" y="34254"/>
                  <a:pt x="152097" y="49824"/>
                  <a:pt x="130449" y="68282"/>
                </a:cubicBezTo>
                <a:cubicBezTo>
                  <a:pt x="79313" y="111803"/>
                  <a:pt x="39581" y="167142"/>
                  <a:pt x="14632" y="229496"/>
                </a:cubicBezTo>
                <a:cubicBezTo>
                  <a:pt x="5778" y="250919"/>
                  <a:pt x="788" y="273767"/>
                  <a:pt x="0" y="296953"/>
                </a:cubicBezTo>
                <a:cubicBezTo>
                  <a:pt x="0" y="302581"/>
                  <a:pt x="413" y="308171"/>
                  <a:pt x="1276" y="313724"/>
                </a:cubicBezTo>
                <a:cubicBezTo>
                  <a:pt x="9530" y="355181"/>
                  <a:pt x="31402" y="392623"/>
                  <a:pt x="63405" y="420199"/>
                </a:cubicBezTo>
                <a:cubicBezTo>
                  <a:pt x="127373" y="478014"/>
                  <a:pt x="210700" y="509754"/>
                  <a:pt x="296916" y="509078"/>
                </a:cubicBezTo>
                <a:cubicBezTo>
                  <a:pt x="325879" y="509041"/>
                  <a:pt x="354693" y="505552"/>
                  <a:pt x="382831" y="498686"/>
                </a:cubicBezTo>
                <a:cubicBezTo>
                  <a:pt x="448112" y="483566"/>
                  <a:pt x="507090" y="448412"/>
                  <a:pt x="551436" y="398138"/>
                </a:cubicBezTo>
                <a:cubicBezTo>
                  <a:pt x="572746" y="374390"/>
                  <a:pt x="587003" y="345126"/>
                  <a:pt x="592593" y="313724"/>
                </a:cubicBezTo>
                <a:cubicBezTo>
                  <a:pt x="593456" y="308171"/>
                  <a:pt x="593869" y="302581"/>
                  <a:pt x="593869" y="296953"/>
                </a:cubicBezTo>
                <a:cubicBezTo>
                  <a:pt x="593118" y="273730"/>
                  <a:pt x="588166" y="250806"/>
                  <a:pt x="579274" y="229309"/>
                </a:cubicBezTo>
                <a:lnTo>
                  <a:pt x="579274" y="229309"/>
                </a:lnTo>
                <a:close/>
                <a:moveTo>
                  <a:pt x="296991" y="424251"/>
                </a:moveTo>
                <a:cubicBezTo>
                  <a:pt x="250131" y="424251"/>
                  <a:pt x="212163" y="386245"/>
                  <a:pt x="212163" y="339386"/>
                </a:cubicBezTo>
                <a:cubicBezTo>
                  <a:pt x="212163" y="292526"/>
                  <a:pt x="250131" y="212125"/>
                  <a:pt x="296991" y="212125"/>
                </a:cubicBezTo>
                <a:cubicBezTo>
                  <a:pt x="343850" y="212125"/>
                  <a:pt x="381856" y="292488"/>
                  <a:pt x="381856" y="339386"/>
                </a:cubicBezTo>
                <a:cubicBezTo>
                  <a:pt x="381818" y="386245"/>
                  <a:pt x="343850" y="424251"/>
                  <a:pt x="296991" y="424251"/>
                </a:cubicBezTo>
                <a:lnTo>
                  <a:pt x="296991" y="424251"/>
                </a:lnTo>
                <a:close/>
              </a:path>
            </a:pathLst>
          </a:custGeom>
          <a:solidFill>
            <a:srgbClr val="89BBF7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/>
        </p:nvSpPr>
        <p:spPr>
          <a:xfrm>
            <a:off x="7260280" y="2984414"/>
            <a:ext cx="169692" cy="212125"/>
          </a:xfrm>
          <a:custGeom>
            <a:avLst/>
            <a:gdLst>
              <a:gd name="connsiteX0" fmla="*/ 169693 w 169692"/>
              <a:gd name="connsiteY0" fmla="*/ 127260 h 212125"/>
              <a:gd name="connsiteX1" fmla="*/ 84828 w 169692"/>
              <a:gd name="connsiteY1" fmla="*/ 212125 h 212125"/>
              <a:gd name="connsiteX2" fmla="*/ 0 w 169692"/>
              <a:gd name="connsiteY2" fmla="*/ 127260 h 212125"/>
              <a:gd name="connsiteX3" fmla="*/ 84828 w 169692"/>
              <a:gd name="connsiteY3" fmla="*/ 0 h 212125"/>
              <a:gd name="connsiteX4" fmla="*/ 169693 w 169692"/>
              <a:gd name="connsiteY4" fmla="*/ 127260 h 212125"/>
              <a:gd name="connsiteX5" fmla="*/ 169693 w 169692"/>
              <a:gd name="connsiteY5" fmla="*/ 127260 h 21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692" h="212125">
                <a:moveTo>
                  <a:pt x="169693" y="127260"/>
                </a:moveTo>
                <a:cubicBezTo>
                  <a:pt x="169693" y="174120"/>
                  <a:pt x="131725" y="212125"/>
                  <a:pt x="84828" y="212125"/>
                </a:cubicBezTo>
                <a:cubicBezTo>
                  <a:pt x="37968" y="212125"/>
                  <a:pt x="0" y="174120"/>
                  <a:pt x="0" y="127260"/>
                </a:cubicBezTo>
                <a:cubicBezTo>
                  <a:pt x="0" y="80401"/>
                  <a:pt x="37968" y="0"/>
                  <a:pt x="84828" y="0"/>
                </a:cubicBezTo>
                <a:cubicBezTo>
                  <a:pt x="131725" y="0"/>
                  <a:pt x="169693" y="80401"/>
                  <a:pt x="169693" y="127260"/>
                </a:cubicBezTo>
                <a:lnTo>
                  <a:pt x="169693" y="127260"/>
                </a:lnTo>
                <a:close/>
              </a:path>
            </a:pathLst>
          </a:custGeom>
          <a:solidFill>
            <a:srgbClr val="FFFFFF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9" name="任意多边形: 形状 98"/>
          <p:cNvSpPr/>
          <p:nvPr/>
        </p:nvSpPr>
        <p:spPr>
          <a:xfrm>
            <a:off x="7511611" y="2793494"/>
            <a:ext cx="193891" cy="208102"/>
          </a:xfrm>
          <a:custGeom>
            <a:avLst/>
            <a:gdLst>
              <a:gd name="connsiteX0" fmla="*/ 193892 w 193891"/>
              <a:gd name="connsiteY0" fmla="*/ 106092 h 208102"/>
              <a:gd name="connsiteX1" fmla="*/ 115817 w 193891"/>
              <a:gd name="connsiteY1" fmla="*/ 208103 h 208102"/>
              <a:gd name="connsiteX2" fmla="*/ 0 w 193891"/>
              <a:gd name="connsiteY2" fmla="*/ 46889 h 208102"/>
              <a:gd name="connsiteX3" fmla="*/ 118856 w 193891"/>
              <a:gd name="connsiteY3" fmla="*/ 4606 h 208102"/>
              <a:gd name="connsiteX4" fmla="*/ 193892 w 193891"/>
              <a:gd name="connsiteY4" fmla="*/ 106092 h 208102"/>
              <a:gd name="connsiteX5" fmla="*/ 193892 w 193891"/>
              <a:gd name="connsiteY5" fmla="*/ 106092 h 20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891" h="208102">
                <a:moveTo>
                  <a:pt x="193892" y="106092"/>
                </a:moveTo>
                <a:cubicBezTo>
                  <a:pt x="193517" y="153702"/>
                  <a:pt x="161664" y="195309"/>
                  <a:pt x="115817" y="208103"/>
                </a:cubicBezTo>
                <a:cubicBezTo>
                  <a:pt x="90831" y="145786"/>
                  <a:pt x="51099" y="90484"/>
                  <a:pt x="0" y="46889"/>
                </a:cubicBezTo>
                <a:cubicBezTo>
                  <a:pt x="26000" y="8170"/>
                  <a:pt x="74248" y="-8975"/>
                  <a:pt x="118856" y="4606"/>
                </a:cubicBezTo>
                <a:cubicBezTo>
                  <a:pt x="163502" y="18263"/>
                  <a:pt x="193929" y="59457"/>
                  <a:pt x="193892" y="106092"/>
                </a:cubicBezTo>
                <a:lnTo>
                  <a:pt x="193892" y="106092"/>
                </a:lnTo>
                <a:close/>
              </a:path>
            </a:pathLst>
          </a:custGeom>
          <a:solidFill>
            <a:srgbClr val="FFFFFF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/>
        </p:nvSpPr>
        <p:spPr>
          <a:xfrm>
            <a:off x="7440365" y="2708644"/>
            <a:ext cx="350190" cy="377368"/>
          </a:xfrm>
          <a:custGeom>
            <a:avLst/>
            <a:gdLst>
              <a:gd name="connsiteX0" fmla="*/ 350191 w 350190"/>
              <a:gd name="connsiteY0" fmla="*/ 190942 h 377368"/>
              <a:gd name="connsiteX1" fmla="*/ 200420 w 350190"/>
              <a:gd name="connsiteY1" fmla="*/ 377368 h 377368"/>
              <a:gd name="connsiteX2" fmla="*/ 201695 w 350190"/>
              <a:gd name="connsiteY2" fmla="*/ 360598 h 377368"/>
              <a:gd name="connsiteX3" fmla="*/ 187064 w 350190"/>
              <a:gd name="connsiteY3" fmla="*/ 292953 h 377368"/>
              <a:gd name="connsiteX4" fmla="*/ 264163 w 350190"/>
              <a:gd name="connsiteY4" fmla="*/ 176648 h 377368"/>
              <a:gd name="connsiteX5" fmla="*/ 159075 w 350190"/>
              <a:gd name="connsiteY5" fmla="*/ 84880 h 377368"/>
              <a:gd name="connsiteX6" fmla="*/ 71246 w 350190"/>
              <a:gd name="connsiteY6" fmla="*/ 131739 h 377368"/>
              <a:gd name="connsiteX7" fmla="*/ 0 w 350190"/>
              <a:gd name="connsiteY7" fmla="*/ 85705 h 377368"/>
              <a:gd name="connsiteX8" fmla="*/ 214226 w 350190"/>
              <a:gd name="connsiteY8" fmla="*/ 8081 h 377368"/>
              <a:gd name="connsiteX9" fmla="*/ 350191 w 350190"/>
              <a:gd name="connsiteY9" fmla="*/ 190942 h 377368"/>
              <a:gd name="connsiteX10" fmla="*/ 350191 w 350190"/>
              <a:gd name="connsiteY10" fmla="*/ 190942 h 3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190" h="377368">
                <a:moveTo>
                  <a:pt x="350191" y="190942"/>
                </a:moveTo>
                <a:cubicBezTo>
                  <a:pt x="350153" y="280497"/>
                  <a:pt x="287874" y="358009"/>
                  <a:pt x="200420" y="377368"/>
                </a:cubicBezTo>
                <a:cubicBezTo>
                  <a:pt x="201283" y="371815"/>
                  <a:pt x="201695" y="366225"/>
                  <a:pt x="201695" y="360598"/>
                </a:cubicBezTo>
                <a:cubicBezTo>
                  <a:pt x="200908" y="337374"/>
                  <a:pt x="195918" y="314451"/>
                  <a:pt x="187064" y="292953"/>
                </a:cubicBezTo>
                <a:cubicBezTo>
                  <a:pt x="238275" y="278996"/>
                  <a:pt x="271253" y="229248"/>
                  <a:pt x="264163" y="176648"/>
                </a:cubicBezTo>
                <a:cubicBezTo>
                  <a:pt x="257072" y="124048"/>
                  <a:pt x="212163" y="84805"/>
                  <a:pt x="159075" y="84880"/>
                </a:cubicBezTo>
                <a:cubicBezTo>
                  <a:pt x="123809" y="84842"/>
                  <a:pt x="90830" y="102438"/>
                  <a:pt x="71246" y="131739"/>
                </a:cubicBezTo>
                <a:cubicBezTo>
                  <a:pt x="49561" y="113393"/>
                  <a:pt x="25625" y="97936"/>
                  <a:pt x="0" y="85705"/>
                </a:cubicBezTo>
                <a:cubicBezTo>
                  <a:pt x="46447" y="15397"/>
                  <a:pt x="133488" y="-16156"/>
                  <a:pt x="214226" y="8081"/>
                </a:cubicBezTo>
                <a:cubicBezTo>
                  <a:pt x="294927" y="32355"/>
                  <a:pt x="350191" y="106677"/>
                  <a:pt x="350191" y="190942"/>
                </a:cubicBezTo>
                <a:lnTo>
                  <a:pt x="350191" y="190942"/>
                </a:lnTo>
                <a:close/>
              </a:path>
            </a:pathLst>
          </a:custGeom>
          <a:solidFill>
            <a:srgbClr val="89BBF7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任意多边形: 形状 100"/>
          <p:cNvSpPr/>
          <p:nvPr/>
        </p:nvSpPr>
        <p:spPr>
          <a:xfrm>
            <a:off x="7536035" y="3854038"/>
            <a:ext cx="42432" cy="3751"/>
          </a:xfrm>
          <a:custGeom>
            <a:avLst/>
            <a:gdLst>
              <a:gd name="connsiteX0" fmla="*/ 42433 w 42432"/>
              <a:gd name="connsiteY0" fmla="*/ 0 h 3751"/>
              <a:gd name="connsiteX1" fmla="*/ 0 w 42432"/>
              <a:gd name="connsiteY1" fmla="*/ 0 h 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432" h="3751">
                <a:moveTo>
                  <a:pt x="42433" y="0"/>
                </a:moveTo>
                <a:lnTo>
                  <a:pt x="0" y="0"/>
                </a:lnTo>
              </a:path>
            </a:pathLst>
          </a:custGeom>
          <a:ln w="47833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任意多边形: 形状 101"/>
          <p:cNvSpPr/>
          <p:nvPr/>
        </p:nvSpPr>
        <p:spPr>
          <a:xfrm>
            <a:off x="6878462" y="3192412"/>
            <a:ext cx="954489" cy="746415"/>
          </a:xfrm>
          <a:custGeom>
            <a:avLst/>
            <a:gdLst>
              <a:gd name="connsiteX0" fmla="*/ 954489 w 954489"/>
              <a:gd name="connsiteY0" fmla="*/ 173782 h 746415"/>
              <a:gd name="connsiteX1" fmla="*/ 931153 w 954489"/>
              <a:gd name="connsiteY1" fmla="*/ 222968 h 746415"/>
              <a:gd name="connsiteX2" fmla="*/ 875815 w 954489"/>
              <a:gd name="connsiteY2" fmla="*/ 277894 h 746415"/>
              <a:gd name="connsiteX3" fmla="*/ 801980 w 954489"/>
              <a:gd name="connsiteY3" fmla="*/ 252870 h 746415"/>
              <a:gd name="connsiteX4" fmla="*/ 771628 w 954489"/>
              <a:gd name="connsiteY4" fmla="*/ 237375 h 746415"/>
              <a:gd name="connsiteX5" fmla="*/ 502288 w 954489"/>
              <a:gd name="connsiteY5" fmla="*/ 237375 h 746415"/>
              <a:gd name="connsiteX6" fmla="*/ 614916 w 954489"/>
              <a:gd name="connsiteY6" fmla="*/ 409394 h 746415"/>
              <a:gd name="connsiteX7" fmla="*/ 571433 w 954489"/>
              <a:gd name="connsiteY7" fmla="*/ 542807 h 746415"/>
              <a:gd name="connsiteX8" fmla="*/ 569445 w 954489"/>
              <a:gd name="connsiteY8" fmla="*/ 565017 h 746415"/>
              <a:gd name="connsiteX9" fmla="*/ 588429 w 954489"/>
              <a:gd name="connsiteY9" fmla="*/ 576723 h 746415"/>
              <a:gd name="connsiteX10" fmla="*/ 697643 w 954489"/>
              <a:gd name="connsiteY10" fmla="*/ 576723 h 746415"/>
              <a:gd name="connsiteX11" fmla="*/ 721204 w 954489"/>
              <a:gd name="connsiteY11" fmla="*/ 583289 h 746415"/>
              <a:gd name="connsiteX12" fmla="*/ 740488 w 954489"/>
              <a:gd name="connsiteY12" fmla="*/ 630523 h 746415"/>
              <a:gd name="connsiteX13" fmla="*/ 699969 w 954489"/>
              <a:gd name="connsiteY13" fmla="*/ 661551 h 746415"/>
              <a:gd name="connsiteX14" fmla="*/ 742364 w 954489"/>
              <a:gd name="connsiteY14" fmla="*/ 703983 h 746415"/>
              <a:gd name="connsiteX15" fmla="*/ 699969 w 954489"/>
              <a:gd name="connsiteY15" fmla="*/ 746416 h 746415"/>
              <a:gd name="connsiteX16" fmla="*/ 360583 w 954489"/>
              <a:gd name="connsiteY16" fmla="*/ 746416 h 746415"/>
              <a:gd name="connsiteX17" fmla="*/ 0 w 954489"/>
              <a:gd name="connsiteY17" fmla="*/ 454978 h 746415"/>
              <a:gd name="connsiteX18" fmla="*/ 233098 w 954489"/>
              <a:gd name="connsiteY18" fmla="*/ 0 h 746415"/>
              <a:gd name="connsiteX19" fmla="*/ 466608 w 954489"/>
              <a:gd name="connsiteY19" fmla="*/ 88880 h 746415"/>
              <a:gd name="connsiteX20" fmla="*/ 552524 w 954489"/>
              <a:gd name="connsiteY20" fmla="*/ 78487 h 746415"/>
              <a:gd name="connsiteX21" fmla="*/ 721129 w 954489"/>
              <a:gd name="connsiteY21" fmla="*/ 99497 h 746415"/>
              <a:gd name="connsiteX22" fmla="*/ 768851 w 954489"/>
              <a:gd name="connsiteY22" fmla="*/ 105425 h 746415"/>
              <a:gd name="connsiteX23" fmla="*/ 802805 w 954489"/>
              <a:gd name="connsiteY23" fmla="*/ 93569 h 746415"/>
              <a:gd name="connsiteX24" fmla="*/ 876452 w 954489"/>
              <a:gd name="connsiteY24" fmla="*/ 69746 h 746415"/>
              <a:gd name="connsiteX25" fmla="*/ 931153 w 954489"/>
              <a:gd name="connsiteY25" fmla="*/ 124521 h 746415"/>
              <a:gd name="connsiteX26" fmla="*/ 954489 w 954489"/>
              <a:gd name="connsiteY26" fmla="*/ 173782 h 746415"/>
              <a:gd name="connsiteX27" fmla="*/ 954489 w 954489"/>
              <a:gd name="connsiteY27" fmla="*/ 173782 h 74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54489" h="746415">
                <a:moveTo>
                  <a:pt x="954489" y="173782"/>
                </a:moveTo>
                <a:cubicBezTo>
                  <a:pt x="954527" y="192841"/>
                  <a:pt x="945935" y="210925"/>
                  <a:pt x="931153" y="222968"/>
                </a:cubicBezTo>
                <a:cubicBezTo>
                  <a:pt x="924625" y="250281"/>
                  <a:pt x="903203" y="271554"/>
                  <a:pt x="875815" y="277894"/>
                </a:cubicBezTo>
                <a:cubicBezTo>
                  <a:pt x="848464" y="284235"/>
                  <a:pt x="819838" y="274555"/>
                  <a:pt x="801980" y="252870"/>
                </a:cubicBezTo>
                <a:cubicBezTo>
                  <a:pt x="794739" y="243378"/>
                  <a:pt x="783596" y="237675"/>
                  <a:pt x="771628" y="237375"/>
                </a:cubicBezTo>
                <a:lnTo>
                  <a:pt x="502288" y="237375"/>
                </a:lnTo>
                <a:cubicBezTo>
                  <a:pt x="568206" y="270090"/>
                  <a:pt x="611277" y="335896"/>
                  <a:pt x="614916" y="409394"/>
                </a:cubicBezTo>
                <a:cubicBezTo>
                  <a:pt x="616980" y="457642"/>
                  <a:pt x="601522" y="505064"/>
                  <a:pt x="571433" y="542807"/>
                </a:cubicBezTo>
                <a:cubicBezTo>
                  <a:pt x="566631" y="549223"/>
                  <a:pt x="565843" y="557852"/>
                  <a:pt x="569445" y="565017"/>
                </a:cubicBezTo>
                <a:cubicBezTo>
                  <a:pt x="573046" y="572221"/>
                  <a:pt x="580400" y="576723"/>
                  <a:pt x="588429" y="576723"/>
                </a:cubicBezTo>
                <a:lnTo>
                  <a:pt x="697643" y="576723"/>
                </a:lnTo>
                <a:cubicBezTo>
                  <a:pt x="705934" y="576685"/>
                  <a:pt x="714113" y="578974"/>
                  <a:pt x="721204" y="583289"/>
                </a:cubicBezTo>
                <a:cubicBezTo>
                  <a:pt x="737562" y="592893"/>
                  <a:pt x="745478" y="612252"/>
                  <a:pt x="740488" y="630523"/>
                </a:cubicBezTo>
                <a:cubicBezTo>
                  <a:pt x="735536" y="648832"/>
                  <a:pt x="718915" y="661551"/>
                  <a:pt x="699969" y="661551"/>
                </a:cubicBezTo>
                <a:cubicBezTo>
                  <a:pt x="723380" y="661551"/>
                  <a:pt x="742364" y="680535"/>
                  <a:pt x="742364" y="703983"/>
                </a:cubicBezTo>
                <a:cubicBezTo>
                  <a:pt x="742364" y="727432"/>
                  <a:pt x="723380" y="746416"/>
                  <a:pt x="699969" y="746416"/>
                </a:cubicBezTo>
                <a:lnTo>
                  <a:pt x="360583" y="746416"/>
                </a:lnTo>
                <a:cubicBezTo>
                  <a:pt x="161439" y="746416"/>
                  <a:pt x="0" y="671530"/>
                  <a:pt x="0" y="454978"/>
                </a:cubicBezTo>
                <a:cubicBezTo>
                  <a:pt x="0" y="287011"/>
                  <a:pt x="96946" y="83177"/>
                  <a:pt x="233098" y="0"/>
                </a:cubicBezTo>
                <a:cubicBezTo>
                  <a:pt x="297066" y="57815"/>
                  <a:pt x="380393" y="89555"/>
                  <a:pt x="466608" y="88880"/>
                </a:cubicBezTo>
                <a:cubicBezTo>
                  <a:pt x="495572" y="88842"/>
                  <a:pt x="524386" y="85353"/>
                  <a:pt x="552524" y="78487"/>
                </a:cubicBezTo>
                <a:lnTo>
                  <a:pt x="721129" y="99497"/>
                </a:lnTo>
                <a:lnTo>
                  <a:pt x="768851" y="105425"/>
                </a:lnTo>
                <a:cubicBezTo>
                  <a:pt x="781420" y="107301"/>
                  <a:pt x="794138" y="102836"/>
                  <a:pt x="802805" y="93569"/>
                </a:cubicBezTo>
                <a:cubicBezTo>
                  <a:pt x="820926" y="72447"/>
                  <a:pt x="849365" y="63255"/>
                  <a:pt x="876452" y="69746"/>
                </a:cubicBezTo>
                <a:cubicBezTo>
                  <a:pt x="903540" y="76274"/>
                  <a:pt x="924663" y="97434"/>
                  <a:pt x="931153" y="124521"/>
                </a:cubicBezTo>
                <a:cubicBezTo>
                  <a:pt x="945973" y="136640"/>
                  <a:pt x="954527" y="154723"/>
                  <a:pt x="954489" y="173782"/>
                </a:cubicBezTo>
                <a:lnTo>
                  <a:pt x="954489" y="173782"/>
                </a:lnTo>
                <a:close/>
              </a:path>
            </a:pathLst>
          </a:custGeom>
          <a:solidFill>
            <a:srgbClr val="89BBF7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任意多边形: 形状 102"/>
          <p:cNvSpPr/>
          <p:nvPr/>
        </p:nvSpPr>
        <p:spPr>
          <a:xfrm>
            <a:off x="7578468" y="2899586"/>
            <a:ext cx="530238" cy="1039316"/>
          </a:xfrm>
          <a:custGeom>
            <a:avLst/>
            <a:gdLst>
              <a:gd name="connsiteX0" fmla="*/ 530238 w 530238"/>
              <a:gd name="connsiteY0" fmla="*/ 42433 h 1039316"/>
              <a:gd name="connsiteX1" fmla="*/ 530238 w 530238"/>
              <a:gd name="connsiteY1" fmla="*/ 996884 h 1039316"/>
              <a:gd name="connsiteX2" fmla="*/ 487806 w 530238"/>
              <a:gd name="connsiteY2" fmla="*/ 1039317 h 1039316"/>
              <a:gd name="connsiteX3" fmla="*/ 0 w 530238"/>
              <a:gd name="connsiteY3" fmla="*/ 1039317 h 1039316"/>
              <a:gd name="connsiteX4" fmla="*/ 42395 w 530238"/>
              <a:gd name="connsiteY4" fmla="*/ 996884 h 1039316"/>
              <a:gd name="connsiteX5" fmla="*/ 0 w 530238"/>
              <a:gd name="connsiteY5" fmla="*/ 954452 h 1039316"/>
              <a:gd name="connsiteX6" fmla="*/ 40969 w 530238"/>
              <a:gd name="connsiteY6" fmla="*/ 923537 h 1039316"/>
              <a:gd name="connsiteX7" fmla="*/ 21198 w 530238"/>
              <a:gd name="connsiteY7" fmla="*/ 876152 h 1039316"/>
              <a:gd name="connsiteX8" fmla="*/ 21198 w 530238"/>
              <a:gd name="connsiteY8" fmla="*/ 530201 h 1039316"/>
              <a:gd name="connsiteX9" fmla="*/ 71659 w 530238"/>
              <a:gd name="connsiteY9" fmla="*/ 530201 h 1039316"/>
              <a:gd name="connsiteX10" fmla="*/ 102011 w 530238"/>
              <a:gd name="connsiteY10" fmla="*/ 545696 h 1039316"/>
              <a:gd name="connsiteX11" fmla="*/ 175846 w 530238"/>
              <a:gd name="connsiteY11" fmla="*/ 570720 h 1039316"/>
              <a:gd name="connsiteX12" fmla="*/ 231184 w 530238"/>
              <a:gd name="connsiteY12" fmla="*/ 515794 h 1039316"/>
              <a:gd name="connsiteX13" fmla="*/ 254483 w 530238"/>
              <a:gd name="connsiteY13" fmla="*/ 466608 h 1039316"/>
              <a:gd name="connsiteX14" fmla="*/ 231184 w 530238"/>
              <a:gd name="connsiteY14" fmla="*/ 417385 h 1039316"/>
              <a:gd name="connsiteX15" fmla="*/ 176484 w 530238"/>
              <a:gd name="connsiteY15" fmla="*/ 362609 h 1039316"/>
              <a:gd name="connsiteX16" fmla="*/ 102836 w 530238"/>
              <a:gd name="connsiteY16" fmla="*/ 386433 h 1039316"/>
              <a:gd name="connsiteX17" fmla="*/ 68883 w 530238"/>
              <a:gd name="connsiteY17" fmla="*/ 398289 h 1039316"/>
              <a:gd name="connsiteX18" fmla="*/ 21160 w 530238"/>
              <a:gd name="connsiteY18" fmla="*/ 392361 h 1039316"/>
              <a:gd name="connsiteX19" fmla="*/ 21160 w 530238"/>
              <a:gd name="connsiteY19" fmla="*/ 270841 h 1039316"/>
              <a:gd name="connsiteX20" fmla="*/ 62317 w 530238"/>
              <a:gd name="connsiteY20" fmla="*/ 186426 h 1039316"/>
              <a:gd name="connsiteX21" fmla="*/ 212088 w 530238"/>
              <a:gd name="connsiteY21" fmla="*/ 0 h 1039316"/>
              <a:gd name="connsiteX22" fmla="*/ 487806 w 530238"/>
              <a:gd name="connsiteY22" fmla="*/ 0 h 1039316"/>
              <a:gd name="connsiteX23" fmla="*/ 530238 w 530238"/>
              <a:gd name="connsiteY23" fmla="*/ 42433 h 1039316"/>
              <a:gd name="connsiteX24" fmla="*/ 530238 w 530238"/>
              <a:gd name="connsiteY24" fmla="*/ 42433 h 103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0238" h="1039316">
                <a:moveTo>
                  <a:pt x="530238" y="42433"/>
                </a:moveTo>
                <a:lnTo>
                  <a:pt x="530238" y="996884"/>
                </a:lnTo>
                <a:cubicBezTo>
                  <a:pt x="530163" y="1020258"/>
                  <a:pt x="511217" y="1039242"/>
                  <a:pt x="487806" y="1039317"/>
                </a:cubicBezTo>
                <a:lnTo>
                  <a:pt x="0" y="1039317"/>
                </a:lnTo>
                <a:cubicBezTo>
                  <a:pt x="23411" y="1039317"/>
                  <a:pt x="42395" y="1020333"/>
                  <a:pt x="42395" y="996884"/>
                </a:cubicBezTo>
                <a:cubicBezTo>
                  <a:pt x="42395" y="973436"/>
                  <a:pt x="23411" y="954452"/>
                  <a:pt x="0" y="954452"/>
                </a:cubicBezTo>
                <a:cubicBezTo>
                  <a:pt x="19097" y="954714"/>
                  <a:pt x="35980" y="941996"/>
                  <a:pt x="40969" y="923537"/>
                </a:cubicBezTo>
                <a:cubicBezTo>
                  <a:pt x="45959" y="905078"/>
                  <a:pt x="37818" y="885607"/>
                  <a:pt x="21198" y="876152"/>
                </a:cubicBezTo>
                <a:lnTo>
                  <a:pt x="21198" y="530201"/>
                </a:lnTo>
                <a:lnTo>
                  <a:pt x="71659" y="530201"/>
                </a:lnTo>
                <a:cubicBezTo>
                  <a:pt x="83590" y="530501"/>
                  <a:pt x="94770" y="536166"/>
                  <a:pt x="102011" y="545696"/>
                </a:cubicBezTo>
                <a:cubicBezTo>
                  <a:pt x="119869" y="567381"/>
                  <a:pt x="148495" y="577061"/>
                  <a:pt x="175846" y="570720"/>
                </a:cubicBezTo>
                <a:cubicBezTo>
                  <a:pt x="203196" y="564380"/>
                  <a:pt x="224656" y="543107"/>
                  <a:pt x="231184" y="515794"/>
                </a:cubicBezTo>
                <a:cubicBezTo>
                  <a:pt x="245929" y="503713"/>
                  <a:pt x="254483" y="485630"/>
                  <a:pt x="254483" y="466608"/>
                </a:cubicBezTo>
                <a:cubicBezTo>
                  <a:pt x="254483" y="447549"/>
                  <a:pt x="245929" y="429466"/>
                  <a:pt x="231184" y="417385"/>
                </a:cubicBezTo>
                <a:cubicBezTo>
                  <a:pt x="224694" y="390297"/>
                  <a:pt x="203571" y="369137"/>
                  <a:pt x="176484" y="362609"/>
                </a:cubicBezTo>
                <a:cubicBezTo>
                  <a:pt x="149396" y="356081"/>
                  <a:pt x="120957" y="365273"/>
                  <a:pt x="102836" y="386433"/>
                </a:cubicBezTo>
                <a:cubicBezTo>
                  <a:pt x="94170" y="395737"/>
                  <a:pt x="81489" y="400164"/>
                  <a:pt x="68883" y="398289"/>
                </a:cubicBezTo>
                <a:lnTo>
                  <a:pt x="21160" y="392361"/>
                </a:lnTo>
                <a:lnTo>
                  <a:pt x="21160" y="270841"/>
                </a:lnTo>
                <a:cubicBezTo>
                  <a:pt x="42470" y="247092"/>
                  <a:pt x="56727" y="217828"/>
                  <a:pt x="62317" y="186426"/>
                </a:cubicBezTo>
                <a:cubicBezTo>
                  <a:pt x="149771" y="167067"/>
                  <a:pt x="212013" y="89555"/>
                  <a:pt x="212088" y="0"/>
                </a:cubicBezTo>
                <a:lnTo>
                  <a:pt x="487806" y="0"/>
                </a:lnTo>
                <a:cubicBezTo>
                  <a:pt x="511217" y="75"/>
                  <a:pt x="530163" y="19022"/>
                  <a:pt x="530238" y="42433"/>
                </a:cubicBezTo>
                <a:lnTo>
                  <a:pt x="530238" y="42433"/>
                </a:lnTo>
                <a:close/>
              </a:path>
            </a:pathLst>
          </a:custGeom>
          <a:solidFill>
            <a:schemeClr val="accent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任意多边形: 形状 103"/>
          <p:cNvSpPr/>
          <p:nvPr/>
        </p:nvSpPr>
        <p:spPr>
          <a:xfrm>
            <a:off x="7239082" y="2963216"/>
            <a:ext cx="212125" cy="254520"/>
          </a:xfrm>
          <a:custGeom>
            <a:avLst/>
            <a:gdLst>
              <a:gd name="connsiteX0" fmla="*/ 106063 w 212125"/>
              <a:gd name="connsiteY0" fmla="*/ 254520 h 254520"/>
              <a:gd name="connsiteX1" fmla="*/ 212125 w 212125"/>
              <a:gd name="connsiteY1" fmla="*/ 148458 h 254520"/>
              <a:gd name="connsiteX2" fmla="*/ 106063 w 212125"/>
              <a:gd name="connsiteY2" fmla="*/ 0 h 254520"/>
              <a:gd name="connsiteX3" fmla="*/ 0 w 212125"/>
              <a:gd name="connsiteY3" fmla="*/ 148458 h 254520"/>
              <a:gd name="connsiteX4" fmla="*/ 106063 w 212125"/>
              <a:gd name="connsiteY4" fmla="*/ 254520 h 254520"/>
              <a:gd name="connsiteX5" fmla="*/ 106063 w 212125"/>
              <a:gd name="connsiteY5" fmla="*/ 254520 h 254520"/>
              <a:gd name="connsiteX6" fmla="*/ 106063 w 212125"/>
              <a:gd name="connsiteY6" fmla="*/ 42433 h 254520"/>
              <a:gd name="connsiteX7" fmla="*/ 169693 w 212125"/>
              <a:gd name="connsiteY7" fmla="*/ 148495 h 254520"/>
              <a:gd name="connsiteX8" fmla="*/ 106063 w 212125"/>
              <a:gd name="connsiteY8" fmla="*/ 212125 h 254520"/>
              <a:gd name="connsiteX9" fmla="*/ 42433 w 212125"/>
              <a:gd name="connsiteY9" fmla="*/ 148495 h 254520"/>
              <a:gd name="connsiteX10" fmla="*/ 106063 w 212125"/>
              <a:gd name="connsiteY10" fmla="*/ 42433 h 254520"/>
              <a:gd name="connsiteX11" fmla="*/ 106063 w 212125"/>
              <a:gd name="connsiteY11" fmla="*/ 42433 h 25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125" h="254520">
                <a:moveTo>
                  <a:pt x="106063" y="254520"/>
                </a:moveTo>
                <a:cubicBezTo>
                  <a:pt x="164590" y="254445"/>
                  <a:pt x="212050" y="207023"/>
                  <a:pt x="212125" y="148458"/>
                </a:cubicBezTo>
                <a:cubicBezTo>
                  <a:pt x="212125" y="97546"/>
                  <a:pt x="170818" y="0"/>
                  <a:pt x="106063" y="0"/>
                </a:cubicBezTo>
                <a:cubicBezTo>
                  <a:pt x="41307" y="0"/>
                  <a:pt x="0" y="97584"/>
                  <a:pt x="0" y="148458"/>
                </a:cubicBezTo>
                <a:cubicBezTo>
                  <a:pt x="75" y="207023"/>
                  <a:pt x="47497" y="254445"/>
                  <a:pt x="106063" y="254520"/>
                </a:cubicBezTo>
                <a:lnTo>
                  <a:pt x="106063" y="254520"/>
                </a:lnTo>
                <a:close/>
                <a:moveTo>
                  <a:pt x="106063" y="42433"/>
                </a:moveTo>
                <a:cubicBezTo>
                  <a:pt x="135552" y="42433"/>
                  <a:pt x="169693" y="106625"/>
                  <a:pt x="169693" y="148495"/>
                </a:cubicBezTo>
                <a:cubicBezTo>
                  <a:pt x="169693" y="183649"/>
                  <a:pt x="141217" y="212125"/>
                  <a:pt x="106063" y="212125"/>
                </a:cubicBezTo>
                <a:cubicBezTo>
                  <a:pt x="70946" y="212125"/>
                  <a:pt x="42433" y="183649"/>
                  <a:pt x="42433" y="148495"/>
                </a:cubicBezTo>
                <a:cubicBezTo>
                  <a:pt x="42433" y="106588"/>
                  <a:pt x="76536" y="42433"/>
                  <a:pt x="106063" y="42433"/>
                </a:cubicBezTo>
                <a:lnTo>
                  <a:pt x="106063" y="42433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任意多边形: 形状 104"/>
          <p:cNvSpPr/>
          <p:nvPr/>
        </p:nvSpPr>
        <p:spPr>
          <a:xfrm>
            <a:off x="7451170" y="2942018"/>
            <a:ext cx="42432" cy="84827"/>
          </a:xfrm>
          <a:custGeom>
            <a:avLst/>
            <a:gdLst>
              <a:gd name="connsiteX0" fmla="*/ 21235 w 42432"/>
              <a:gd name="connsiteY0" fmla="*/ 84828 h 84827"/>
              <a:gd name="connsiteX1" fmla="*/ 42433 w 42432"/>
              <a:gd name="connsiteY1" fmla="*/ 63630 h 84827"/>
              <a:gd name="connsiteX2" fmla="*/ 42433 w 42432"/>
              <a:gd name="connsiteY2" fmla="*/ 21198 h 84827"/>
              <a:gd name="connsiteX3" fmla="*/ 21235 w 42432"/>
              <a:gd name="connsiteY3" fmla="*/ 0 h 84827"/>
              <a:gd name="connsiteX4" fmla="*/ 0 w 42432"/>
              <a:gd name="connsiteY4" fmla="*/ 21198 h 84827"/>
              <a:gd name="connsiteX5" fmla="*/ 0 w 42432"/>
              <a:gd name="connsiteY5" fmla="*/ 63630 h 84827"/>
              <a:gd name="connsiteX6" fmla="*/ 21235 w 42432"/>
              <a:gd name="connsiteY6" fmla="*/ 84828 h 84827"/>
              <a:gd name="connsiteX7" fmla="*/ 21235 w 42432"/>
              <a:gd name="connsiteY7" fmla="*/ 84828 h 8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84827">
                <a:moveTo>
                  <a:pt x="21235" y="84828"/>
                </a:moveTo>
                <a:cubicBezTo>
                  <a:pt x="32941" y="84828"/>
                  <a:pt x="42433" y="75336"/>
                  <a:pt x="42433" y="63630"/>
                </a:cubicBezTo>
                <a:lnTo>
                  <a:pt x="42433" y="21198"/>
                </a:lnTo>
                <a:cubicBezTo>
                  <a:pt x="42433" y="9492"/>
                  <a:pt x="32941" y="0"/>
                  <a:pt x="21235" y="0"/>
                </a:cubicBezTo>
                <a:cubicBezTo>
                  <a:pt x="9530" y="0"/>
                  <a:pt x="0" y="9492"/>
                  <a:pt x="0" y="21198"/>
                </a:cubicBezTo>
                <a:lnTo>
                  <a:pt x="0" y="63630"/>
                </a:lnTo>
                <a:cubicBezTo>
                  <a:pt x="0" y="75336"/>
                  <a:pt x="9530" y="84828"/>
                  <a:pt x="21235" y="84828"/>
                </a:cubicBezTo>
                <a:lnTo>
                  <a:pt x="21235" y="84828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任意多边形: 形状 105"/>
          <p:cNvSpPr/>
          <p:nvPr/>
        </p:nvSpPr>
        <p:spPr>
          <a:xfrm>
            <a:off x="7196650" y="2942018"/>
            <a:ext cx="42432" cy="84827"/>
          </a:xfrm>
          <a:custGeom>
            <a:avLst/>
            <a:gdLst>
              <a:gd name="connsiteX0" fmla="*/ 21235 w 42432"/>
              <a:gd name="connsiteY0" fmla="*/ 84828 h 84827"/>
              <a:gd name="connsiteX1" fmla="*/ 42433 w 42432"/>
              <a:gd name="connsiteY1" fmla="*/ 63630 h 84827"/>
              <a:gd name="connsiteX2" fmla="*/ 42433 w 42432"/>
              <a:gd name="connsiteY2" fmla="*/ 21198 h 84827"/>
              <a:gd name="connsiteX3" fmla="*/ 21235 w 42432"/>
              <a:gd name="connsiteY3" fmla="*/ 0 h 84827"/>
              <a:gd name="connsiteX4" fmla="*/ 0 w 42432"/>
              <a:gd name="connsiteY4" fmla="*/ 21198 h 84827"/>
              <a:gd name="connsiteX5" fmla="*/ 0 w 42432"/>
              <a:gd name="connsiteY5" fmla="*/ 63630 h 84827"/>
              <a:gd name="connsiteX6" fmla="*/ 21235 w 42432"/>
              <a:gd name="connsiteY6" fmla="*/ 84828 h 84827"/>
              <a:gd name="connsiteX7" fmla="*/ 21235 w 42432"/>
              <a:gd name="connsiteY7" fmla="*/ 84828 h 8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84827">
                <a:moveTo>
                  <a:pt x="21235" y="84828"/>
                </a:moveTo>
                <a:cubicBezTo>
                  <a:pt x="32941" y="84828"/>
                  <a:pt x="42433" y="75336"/>
                  <a:pt x="42433" y="63630"/>
                </a:cubicBezTo>
                <a:lnTo>
                  <a:pt x="42433" y="21198"/>
                </a:lnTo>
                <a:cubicBezTo>
                  <a:pt x="42433" y="9492"/>
                  <a:pt x="32941" y="0"/>
                  <a:pt x="21235" y="0"/>
                </a:cubicBezTo>
                <a:cubicBezTo>
                  <a:pt x="9530" y="0"/>
                  <a:pt x="0" y="9492"/>
                  <a:pt x="0" y="21198"/>
                </a:cubicBezTo>
                <a:lnTo>
                  <a:pt x="0" y="63630"/>
                </a:lnTo>
                <a:cubicBezTo>
                  <a:pt x="0" y="75336"/>
                  <a:pt x="9530" y="84828"/>
                  <a:pt x="21235" y="84828"/>
                </a:cubicBezTo>
                <a:lnTo>
                  <a:pt x="21235" y="84828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任意多边形: 形状 106"/>
          <p:cNvSpPr/>
          <p:nvPr/>
        </p:nvSpPr>
        <p:spPr>
          <a:xfrm>
            <a:off x="6857302" y="2687471"/>
            <a:ext cx="1272602" cy="1272629"/>
          </a:xfrm>
          <a:custGeom>
            <a:avLst/>
            <a:gdLst>
              <a:gd name="connsiteX0" fmla="*/ 1208972 w 1272602"/>
              <a:gd name="connsiteY0" fmla="*/ 190917 h 1272629"/>
              <a:gd name="connsiteX1" fmla="*/ 953364 w 1272602"/>
              <a:gd name="connsiteY1" fmla="*/ 190917 h 1272629"/>
              <a:gd name="connsiteX2" fmla="*/ 801980 w 1272602"/>
              <a:gd name="connsiteY2" fmla="*/ 8506 h 1272629"/>
              <a:gd name="connsiteX3" fmla="*/ 576235 w 1272602"/>
              <a:gd name="connsiteY3" fmla="*/ 80765 h 1272629"/>
              <a:gd name="connsiteX4" fmla="*/ 399414 w 1272602"/>
              <a:gd name="connsiteY4" fmla="*/ 80765 h 1272629"/>
              <a:gd name="connsiteX5" fmla="*/ 163540 w 1272602"/>
              <a:gd name="connsiteY5" fmla="*/ 11732 h 1272629"/>
              <a:gd name="connsiteX6" fmla="*/ 21198 w 1272602"/>
              <a:gd name="connsiteY6" fmla="*/ 212115 h 1272629"/>
              <a:gd name="connsiteX7" fmla="*/ 174383 w 1272602"/>
              <a:gd name="connsiteY7" fmla="*/ 415724 h 1272629"/>
              <a:gd name="connsiteX8" fmla="*/ 221805 w 1272602"/>
              <a:gd name="connsiteY8" fmla="*/ 501414 h 1272629"/>
              <a:gd name="connsiteX9" fmla="*/ 0 w 1272602"/>
              <a:gd name="connsiteY9" fmla="*/ 959994 h 1272629"/>
              <a:gd name="connsiteX10" fmla="*/ 381781 w 1272602"/>
              <a:gd name="connsiteY10" fmla="*/ 1272629 h 1272629"/>
              <a:gd name="connsiteX11" fmla="*/ 1208972 w 1272602"/>
              <a:gd name="connsiteY11" fmla="*/ 1272629 h 1272629"/>
              <a:gd name="connsiteX12" fmla="*/ 1272602 w 1272602"/>
              <a:gd name="connsiteY12" fmla="*/ 1208999 h 1272629"/>
              <a:gd name="connsiteX13" fmla="*/ 1272602 w 1272602"/>
              <a:gd name="connsiteY13" fmla="*/ 254547 h 1272629"/>
              <a:gd name="connsiteX14" fmla="*/ 1208972 w 1272602"/>
              <a:gd name="connsiteY14" fmla="*/ 190917 h 1272629"/>
              <a:gd name="connsiteX15" fmla="*/ 1208972 w 1272602"/>
              <a:gd name="connsiteY15" fmla="*/ 190917 h 1272629"/>
              <a:gd name="connsiteX16" fmla="*/ 742364 w 1272602"/>
              <a:gd name="connsiteY16" fmla="*/ 42422 h 1272629"/>
              <a:gd name="connsiteX17" fmla="*/ 908830 w 1272602"/>
              <a:gd name="connsiteY17" fmla="*/ 179999 h 1272629"/>
              <a:gd name="connsiteX18" fmla="*/ 805394 w 1272602"/>
              <a:gd name="connsiteY18" fmla="*/ 369577 h 1272629"/>
              <a:gd name="connsiteX19" fmla="*/ 796652 w 1272602"/>
              <a:gd name="connsiteY19" fmla="*/ 326806 h 1272629"/>
              <a:gd name="connsiteX20" fmla="*/ 869362 w 1272602"/>
              <a:gd name="connsiteY20" fmla="*/ 207275 h 1272629"/>
              <a:gd name="connsiteX21" fmla="*/ 788098 w 1272602"/>
              <a:gd name="connsiteY21" fmla="*/ 93371 h 1272629"/>
              <a:gd name="connsiteX22" fmla="*/ 651421 w 1272602"/>
              <a:gd name="connsiteY22" fmla="*/ 123198 h 1272629"/>
              <a:gd name="connsiteX23" fmla="*/ 615591 w 1272602"/>
              <a:gd name="connsiteY23" fmla="*/ 99486 h 1272629"/>
              <a:gd name="connsiteX24" fmla="*/ 742364 w 1272602"/>
              <a:gd name="connsiteY24" fmla="*/ 42422 h 1272629"/>
              <a:gd name="connsiteX25" fmla="*/ 742364 w 1272602"/>
              <a:gd name="connsiteY25" fmla="*/ 42422 h 1272629"/>
              <a:gd name="connsiteX26" fmla="*/ 660725 w 1272602"/>
              <a:gd name="connsiteY26" fmla="*/ 572960 h 1272629"/>
              <a:gd name="connsiteX27" fmla="*/ 721129 w 1272602"/>
              <a:gd name="connsiteY27" fmla="*/ 532891 h 1272629"/>
              <a:gd name="connsiteX28" fmla="*/ 721129 w 1272602"/>
              <a:gd name="connsiteY28" fmla="*/ 580464 h 1272629"/>
              <a:gd name="connsiteX29" fmla="*/ 660725 w 1272602"/>
              <a:gd name="connsiteY29" fmla="*/ 572960 h 1272629"/>
              <a:gd name="connsiteX30" fmla="*/ 683799 w 1272602"/>
              <a:gd name="connsiteY30" fmla="*/ 150623 h 1272629"/>
              <a:gd name="connsiteX31" fmla="*/ 773579 w 1272602"/>
              <a:gd name="connsiteY31" fmla="*/ 133102 h 1272629"/>
              <a:gd name="connsiteX32" fmla="*/ 826854 w 1272602"/>
              <a:gd name="connsiteY32" fmla="*/ 207462 h 1272629"/>
              <a:gd name="connsiteX33" fmla="*/ 781382 w 1272602"/>
              <a:gd name="connsiteY33" fmla="*/ 286813 h 1272629"/>
              <a:gd name="connsiteX34" fmla="*/ 683799 w 1272602"/>
              <a:gd name="connsiteY34" fmla="*/ 150623 h 1272629"/>
              <a:gd name="connsiteX35" fmla="*/ 683799 w 1272602"/>
              <a:gd name="connsiteY35" fmla="*/ 150623 h 1272629"/>
              <a:gd name="connsiteX36" fmla="*/ 749305 w 1272602"/>
              <a:gd name="connsiteY36" fmla="*/ 319003 h 1272629"/>
              <a:gd name="connsiteX37" fmla="*/ 749305 w 1272602"/>
              <a:gd name="connsiteY37" fmla="*/ 319791 h 1272629"/>
              <a:gd name="connsiteX38" fmla="*/ 751293 w 1272602"/>
              <a:gd name="connsiteY38" fmla="*/ 324030 h 1272629"/>
              <a:gd name="connsiteX39" fmla="*/ 763561 w 1272602"/>
              <a:gd name="connsiteY39" fmla="*/ 381770 h 1272629"/>
              <a:gd name="connsiteX40" fmla="*/ 487843 w 1272602"/>
              <a:gd name="connsiteY40" fmla="*/ 572660 h 1272629"/>
              <a:gd name="connsiteX41" fmla="*/ 212125 w 1272602"/>
              <a:gd name="connsiteY41" fmla="*/ 381770 h 1272629"/>
              <a:gd name="connsiteX42" fmla="*/ 487843 w 1272602"/>
              <a:gd name="connsiteY42" fmla="*/ 106052 h 1272629"/>
              <a:gd name="connsiteX43" fmla="*/ 749305 w 1272602"/>
              <a:gd name="connsiteY43" fmla="*/ 319040 h 1272629"/>
              <a:gd name="connsiteX44" fmla="*/ 749305 w 1272602"/>
              <a:gd name="connsiteY44" fmla="*/ 319003 h 1272629"/>
              <a:gd name="connsiteX45" fmla="*/ 194117 w 1272602"/>
              <a:gd name="connsiteY45" fmla="*/ 287000 h 1272629"/>
              <a:gd name="connsiteX46" fmla="*/ 148570 w 1272602"/>
              <a:gd name="connsiteY46" fmla="*/ 207613 h 1272629"/>
              <a:gd name="connsiteX47" fmla="*/ 201883 w 1272602"/>
              <a:gd name="connsiteY47" fmla="*/ 133215 h 1272629"/>
              <a:gd name="connsiteX48" fmla="*/ 291701 w 1272602"/>
              <a:gd name="connsiteY48" fmla="*/ 150811 h 1272629"/>
              <a:gd name="connsiteX49" fmla="*/ 194117 w 1272602"/>
              <a:gd name="connsiteY49" fmla="*/ 287000 h 1272629"/>
              <a:gd name="connsiteX50" fmla="*/ 194117 w 1272602"/>
              <a:gd name="connsiteY50" fmla="*/ 287000 h 1272629"/>
              <a:gd name="connsiteX51" fmla="*/ 63630 w 1272602"/>
              <a:gd name="connsiteY51" fmla="*/ 212115 h 1272629"/>
              <a:gd name="connsiteX52" fmla="*/ 172994 w 1272602"/>
              <a:gd name="connsiteY52" fmla="*/ 53490 h 1272629"/>
              <a:gd name="connsiteX53" fmla="*/ 360095 w 1272602"/>
              <a:gd name="connsiteY53" fmla="*/ 99524 h 1272629"/>
              <a:gd name="connsiteX54" fmla="*/ 324041 w 1272602"/>
              <a:gd name="connsiteY54" fmla="*/ 123385 h 1272629"/>
              <a:gd name="connsiteX55" fmla="*/ 187326 w 1272602"/>
              <a:gd name="connsiteY55" fmla="*/ 93559 h 1272629"/>
              <a:gd name="connsiteX56" fmla="*/ 106100 w 1272602"/>
              <a:gd name="connsiteY56" fmla="*/ 207500 h 1272629"/>
              <a:gd name="connsiteX57" fmla="*/ 178922 w 1272602"/>
              <a:gd name="connsiteY57" fmla="*/ 326994 h 1272629"/>
              <a:gd name="connsiteX58" fmla="*/ 170256 w 1272602"/>
              <a:gd name="connsiteY58" fmla="*/ 369614 h 1272629"/>
              <a:gd name="connsiteX59" fmla="*/ 63630 w 1272602"/>
              <a:gd name="connsiteY59" fmla="*/ 212115 h 1272629"/>
              <a:gd name="connsiteX60" fmla="*/ 63630 w 1272602"/>
              <a:gd name="connsiteY60" fmla="*/ 212115 h 1272629"/>
              <a:gd name="connsiteX61" fmla="*/ 657499 w 1272602"/>
              <a:gd name="connsiteY61" fmla="*/ 1230197 h 1272629"/>
              <a:gd name="connsiteX62" fmla="*/ 381781 w 1272602"/>
              <a:gd name="connsiteY62" fmla="*/ 1230197 h 1272629"/>
              <a:gd name="connsiteX63" fmla="*/ 42433 w 1272602"/>
              <a:gd name="connsiteY63" fmla="*/ 959994 h 1272629"/>
              <a:gd name="connsiteX64" fmla="*/ 252982 w 1272602"/>
              <a:gd name="connsiteY64" fmla="*/ 531541 h 1272629"/>
              <a:gd name="connsiteX65" fmla="*/ 487843 w 1272602"/>
              <a:gd name="connsiteY65" fmla="*/ 615130 h 1272629"/>
              <a:gd name="connsiteX66" fmla="*/ 574097 w 1272602"/>
              <a:gd name="connsiteY66" fmla="*/ 604926 h 1272629"/>
              <a:gd name="connsiteX67" fmla="*/ 787535 w 1272602"/>
              <a:gd name="connsiteY67" fmla="*/ 631488 h 1272629"/>
              <a:gd name="connsiteX68" fmla="*/ 840098 w 1272602"/>
              <a:gd name="connsiteY68" fmla="*/ 612392 h 1272629"/>
              <a:gd name="connsiteX69" fmla="*/ 892660 w 1272602"/>
              <a:gd name="connsiteY69" fmla="*/ 595546 h 1272629"/>
              <a:gd name="connsiteX70" fmla="*/ 931716 w 1272602"/>
              <a:gd name="connsiteY70" fmla="*/ 634527 h 1272629"/>
              <a:gd name="connsiteX71" fmla="*/ 938882 w 1272602"/>
              <a:gd name="connsiteY71" fmla="*/ 645970 h 1272629"/>
              <a:gd name="connsiteX72" fmla="*/ 954414 w 1272602"/>
              <a:gd name="connsiteY72" fmla="*/ 678798 h 1272629"/>
              <a:gd name="connsiteX73" fmla="*/ 938882 w 1272602"/>
              <a:gd name="connsiteY73" fmla="*/ 711626 h 1272629"/>
              <a:gd name="connsiteX74" fmla="*/ 931716 w 1272602"/>
              <a:gd name="connsiteY74" fmla="*/ 723069 h 1272629"/>
              <a:gd name="connsiteX75" fmla="*/ 892247 w 1272602"/>
              <a:gd name="connsiteY75" fmla="*/ 762313 h 1272629"/>
              <a:gd name="connsiteX76" fmla="*/ 839535 w 1272602"/>
              <a:gd name="connsiteY76" fmla="*/ 744454 h 1272629"/>
              <a:gd name="connsiteX77" fmla="*/ 792938 w 1272602"/>
              <a:gd name="connsiteY77" fmla="*/ 721231 h 1272629"/>
              <a:gd name="connsiteX78" fmla="*/ 527687 w 1272602"/>
              <a:gd name="connsiteY78" fmla="*/ 721231 h 1272629"/>
              <a:gd name="connsiteX79" fmla="*/ 439971 w 1272602"/>
              <a:gd name="connsiteY79" fmla="*/ 699996 h 1272629"/>
              <a:gd name="connsiteX80" fmla="*/ 279132 w 1272602"/>
              <a:gd name="connsiteY80" fmla="*/ 763363 h 1272629"/>
              <a:gd name="connsiteX81" fmla="*/ 212088 w 1272602"/>
              <a:gd name="connsiteY81" fmla="*/ 922701 h 1272629"/>
              <a:gd name="connsiteX82" fmla="*/ 233285 w 1272602"/>
              <a:gd name="connsiteY82" fmla="*/ 943936 h 1272629"/>
              <a:gd name="connsiteX83" fmla="*/ 254520 w 1272602"/>
              <a:gd name="connsiteY83" fmla="*/ 922701 h 1272629"/>
              <a:gd name="connsiteX84" fmla="*/ 308809 w 1272602"/>
              <a:gd name="connsiteY84" fmla="*/ 793715 h 1272629"/>
              <a:gd name="connsiteX85" fmla="*/ 439033 w 1272602"/>
              <a:gd name="connsiteY85" fmla="*/ 742428 h 1272629"/>
              <a:gd name="connsiteX86" fmla="*/ 614954 w 1272602"/>
              <a:gd name="connsiteY86" fmla="*/ 915273 h 1272629"/>
              <a:gd name="connsiteX87" fmla="*/ 576085 w 1272602"/>
              <a:gd name="connsiteY87" fmla="*/ 1034692 h 1272629"/>
              <a:gd name="connsiteX88" fmla="*/ 571283 w 1272602"/>
              <a:gd name="connsiteY88" fmla="*/ 1078775 h 1272629"/>
              <a:gd name="connsiteX89" fmla="*/ 609664 w 1272602"/>
              <a:gd name="connsiteY89" fmla="*/ 1103011 h 1272629"/>
              <a:gd name="connsiteX90" fmla="*/ 718765 w 1272602"/>
              <a:gd name="connsiteY90" fmla="*/ 1103011 h 1272629"/>
              <a:gd name="connsiteX91" fmla="*/ 742364 w 1272602"/>
              <a:gd name="connsiteY91" fmla="*/ 1122258 h 1272629"/>
              <a:gd name="connsiteX92" fmla="*/ 736774 w 1272602"/>
              <a:gd name="connsiteY92" fmla="*/ 1138466 h 1272629"/>
              <a:gd name="connsiteX93" fmla="*/ 721166 w 1272602"/>
              <a:gd name="connsiteY93" fmla="*/ 1145444 h 1272629"/>
              <a:gd name="connsiteX94" fmla="*/ 678734 w 1272602"/>
              <a:gd name="connsiteY94" fmla="*/ 1145444 h 1272629"/>
              <a:gd name="connsiteX95" fmla="*/ 657499 w 1272602"/>
              <a:gd name="connsiteY95" fmla="*/ 1166641 h 1272629"/>
              <a:gd name="connsiteX96" fmla="*/ 678734 w 1272602"/>
              <a:gd name="connsiteY96" fmla="*/ 1187839 h 1272629"/>
              <a:gd name="connsiteX97" fmla="*/ 721166 w 1272602"/>
              <a:gd name="connsiteY97" fmla="*/ 1187839 h 1272629"/>
              <a:gd name="connsiteX98" fmla="*/ 742364 w 1272602"/>
              <a:gd name="connsiteY98" fmla="*/ 1209074 h 1272629"/>
              <a:gd name="connsiteX99" fmla="*/ 721166 w 1272602"/>
              <a:gd name="connsiteY99" fmla="*/ 1230272 h 1272629"/>
              <a:gd name="connsiteX100" fmla="*/ 657499 w 1272602"/>
              <a:gd name="connsiteY100" fmla="*/ 1230272 h 1272629"/>
              <a:gd name="connsiteX101" fmla="*/ 721166 w 1272602"/>
              <a:gd name="connsiteY101" fmla="*/ 1060729 h 1272629"/>
              <a:gd name="connsiteX102" fmla="*/ 718765 w 1272602"/>
              <a:gd name="connsiteY102" fmla="*/ 1060541 h 1272629"/>
              <a:gd name="connsiteX103" fmla="*/ 609288 w 1272602"/>
              <a:gd name="connsiteY103" fmla="*/ 1061104 h 1272629"/>
              <a:gd name="connsiteX104" fmla="*/ 589029 w 1272602"/>
              <a:gd name="connsiteY104" fmla="*/ 763588 h 1272629"/>
              <a:gd name="connsiteX105" fmla="*/ 721166 w 1272602"/>
              <a:gd name="connsiteY105" fmla="*/ 763588 h 1272629"/>
              <a:gd name="connsiteX106" fmla="*/ 721166 w 1272602"/>
              <a:gd name="connsiteY106" fmla="*/ 1060729 h 1272629"/>
              <a:gd name="connsiteX107" fmla="*/ 1230170 w 1272602"/>
              <a:gd name="connsiteY107" fmla="*/ 1208999 h 1272629"/>
              <a:gd name="connsiteX108" fmla="*/ 1208972 w 1272602"/>
              <a:gd name="connsiteY108" fmla="*/ 1230197 h 1272629"/>
              <a:gd name="connsiteX109" fmla="*/ 1018082 w 1272602"/>
              <a:gd name="connsiteY109" fmla="*/ 1230197 h 1272629"/>
              <a:gd name="connsiteX110" fmla="*/ 1018082 w 1272602"/>
              <a:gd name="connsiteY110" fmla="*/ 869613 h 1272629"/>
              <a:gd name="connsiteX111" fmla="*/ 996884 w 1272602"/>
              <a:gd name="connsiteY111" fmla="*/ 848416 h 1272629"/>
              <a:gd name="connsiteX112" fmla="*/ 975649 w 1272602"/>
              <a:gd name="connsiteY112" fmla="*/ 869613 h 1272629"/>
              <a:gd name="connsiteX113" fmla="*/ 975649 w 1272602"/>
              <a:gd name="connsiteY113" fmla="*/ 1230197 h 1272629"/>
              <a:gd name="connsiteX114" fmla="*/ 780857 w 1272602"/>
              <a:gd name="connsiteY114" fmla="*/ 1230197 h 1272629"/>
              <a:gd name="connsiteX115" fmla="*/ 768139 w 1272602"/>
              <a:gd name="connsiteY115" fmla="*/ 1166454 h 1272629"/>
              <a:gd name="connsiteX116" fmla="*/ 784534 w 1272602"/>
              <a:gd name="connsiteY116" fmla="*/ 1118619 h 1272629"/>
              <a:gd name="connsiteX117" fmla="*/ 763561 w 1272602"/>
              <a:gd name="connsiteY117" fmla="*/ 1077499 h 1272629"/>
              <a:gd name="connsiteX118" fmla="*/ 763561 w 1272602"/>
              <a:gd name="connsiteY118" fmla="*/ 763588 h 1272629"/>
              <a:gd name="connsiteX119" fmla="*/ 792938 w 1272602"/>
              <a:gd name="connsiteY119" fmla="*/ 763588 h 1272629"/>
              <a:gd name="connsiteX120" fmla="*/ 806782 w 1272602"/>
              <a:gd name="connsiteY120" fmla="*/ 771279 h 1272629"/>
              <a:gd name="connsiteX121" fmla="*/ 898325 w 1272602"/>
              <a:gd name="connsiteY121" fmla="*/ 804295 h 1272629"/>
              <a:gd name="connsiteX122" fmla="*/ 971072 w 1272602"/>
              <a:gd name="connsiteY122" fmla="*/ 739614 h 1272629"/>
              <a:gd name="connsiteX123" fmla="*/ 996847 w 1272602"/>
              <a:gd name="connsiteY123" fmla="*/ 678761 h 1272629"/>
              <a:gd name="connsiteX124" fmla="*/ 971072 w 1272602"/>
              <a:gd name="connsiteY124" fmla="*/ 617907 h 1272629"/>
              <a:gd name="connsiteX125" fmla="*/ 899226 w 1272602"/>
              <a:gd name="connsiteY125" fmla="*/ 553451 h 1272629"/>
              <a:gd name="connsiteX126" fmla="*/ 807945 w 1272602"/>
              <a:gd name="connsiteY126" fmla="*/ 584704 h 1272629"/>
              <a:gd name="connsiteX127" fmla="*/ 792750 w 1272602"/>
              <a:gd name="connsiteY127" fmla="*/ 589431 h 1272629"/>
              <a:gd name="connsiteX128" fmla="*/ 763561 w 1272602"/>
              <a:gd name="connsiteY128" fmla="*/ 585792 h 1272629"/>
              <a:gd name="connsiteX129" fmla="*/ 763561 w 1272602"/>
              <a:gd name="connsiteY129" fmla="*/ 489558 h 1272629"/>
              <a:gd name="connsiteX130" fmla="*/ 801267 w 1272602"/>
              <a:gd name="connsiteY130" fmla="*/ 415761 h 1272629"/>
              <a:gd name="connsiteX131" fmla="*/ 953251 w 1272602"/>
              <a:gd name="connsiteY131" fmla="*/ 233350 h 1272629"/>
              <a:gd name="connsiteX132" fmla="*/ 1102910 w 1272602"/>
              <a:gd name="connsiteY132" fmla="*/ 233350 h 1272629"/>
              <a:gd name="connsiteX133" fmla="*/ 1102910 w 1272602"/>
              <a:gd name="connsiteY133" fmla="*/ 339412 h 1272629"/>
              <a:gd name="connsiteX134" fmla="*/ 1124107 w 1272602"/>
              <a:gd name="connsiteY134" fmla="*/ 360647 h 1272629"/>
              <a:gd name="connsiteX135" fmla="*/ 1145342 w 1272602"/>
              <a:gd name="connsiteY135" fmla="*/ 339412 h 1272629"/>
              <a:gd name="connsiteX136" fmla="*/ 1145342 w 1272602"/>
              <a:gd name="connsiteY136" fmla="*/ 233312 h 1272629"/>
              <a:gd name="connsiteX137" fmla="*/ 1208972 w 1272602"/>
              <a:gd name="connsiteY137" fmla="*/ 233312 h 1272629"/>
              <a:gd name="connsiteX138" fmla="*/ 1230170 w 1272602"/>
              <a:gd name="connsiteY138" fmla="*/ 254547 h 1272629"/>
              <a:gd name="connsiteX139" fmla="*/ 1230170 w 1272602"/>
              <a:gd name="connsiteY139" fmla="*/ 1208999 h 127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272602" h="1272629">
                <a:moveTo>
                  <a:pt x="1208972" y="190917"/>
                </a:moveTo>
                <a:lnTo>
                  <a:pt x="953364" y="190917"/>
                </a:lnTo>
                <a:cubicBezTo>
                  <a:pt x="944847" y="104926"/>
                  <a:pt x="884931" y="32742"/>
                  <a:pt x="801980" y="8506"/>
                </a:cubicBezTo>
                <a:cubicBezTo>
                  <a:pt x="719028" y="-15731"/>
                  <a:pt x="629698" y="12895"/>
                  <a:pt x="576235" y="80765"/>
                </a:cubicBezTo>
                <a:cubicBezTo>
                  <a:pt x="519508" y="57917"/>
                  <a:pt x="456141" y="57917"/>
                  <a:pt x="399414" y="80765"/>
                </a:cubicBezTo>
                <a:cubicBezTo>
                  <a:pt x="343550" y="9819"/>
                  <a:pt x="248855" y="-17869"/>
                  <a:pt x="163540" y="11732"/>
                </a:cubicBezTo>
                <a:cubicBezTo>
                  <a:pt x="78225" y="41371"/>
                  <a:pt x="21085" y="121809"/>
                  <a:pt x="21198" y="212115"/>
                </a:cubicBezTo>
                <a:cubicBezTo>
                  <a:pt x="21723" y="306359"/>
                  <a:pt x="83965" y="389123"/>
                  <a:pt x="174383" y="415724"/>
                </a:cubicBezTo>
                <a:cubicBezTo>
                  <a:pt x="183199" y="447651"/>
                  <a:pt x="199444" y="476990"/>
                  <a:pt x="221805" y="501414"/>
                </a:cubicBezTo>
                <a:cubicBezTo>
                  <a:pt x="95858" y="592432"/>
                  <a:pt x="0" y="787675"/>
                  <a:pt x="0" y="959994"/>
                </a:cubicBezTo>
                <a:cubicBezTo>
                  <a:pt x="0" y="1161614"/>
                  <a:pt x="135589" y="1272629"/>
                  <a:pt x="381781" y="1272629"/>
                </a:cubicBezTo>
                <a:lnTo>
                  <a:pt x="1208972" y="1272629"/>
                </a:lnTo>
                <a:cubicBezTo>
                  <a:pt x="1244089" y="1272629"/>
                  <a:pt x="1272602" y="1244153"/>
                  <a:pt x="1272602" y="1208999"/>
                </a:cubicBezTo>
                <a:lnTo>
                  <a:pt x="1272602" y="254547"/>
                </a:lnTo>
                <a:cubicBezTo>
                  <a:pt x="1272602" y="219393"/>
                  <a:pt x="1244126" y="190917"/>
                  <a:pt x="1208972" y="190917"/>
                </a:cubicBezTo>
                <a:lnTo>
                  <a:pt x="1208972" y="190917"/>
                </a:lnTo>
                <a:close/>
                <a:moveTo>
                  <a:pt x="742364" y="42422"/>
                </a:moveTo>
                <a:cubicBezTo>
                  <a:pt x="823665" y="42497"/>
                  <a:pt x="893448" y="100199"/>
                  <a:pt x="908830" y="179999"/>
                </a:cubicBezTo>
                <a:cubicBezTo>
                  <a:pt x="924212" y="259800"/>
                  <a:pt x="880804" y="339337"/>
                  <a:pt x="805394" y="369577"/>
                </a:cubicBezTo>
                <a:cubicBezTo>
                  <a:pt x="803968" y="355057"/>
                  <a:pt x="801042" y="340726"/>
                  <a:pt x="796652" y="326806"/>
                </a:cubicBezTo>
                <a:cubicBezTo>
                  <a:pt x="842611" y="305084"/>
                  <a:pt x="871237" y="258074"/>
                  <a:pt x="869362" y="207275"/>
                </a:cubicBezTo>
                <a:cubicBezTo>
                  <a:pt x="867523" y="156476"/>
                  <a:pt x="835558" y="111680"/>
                  <a:pt x="788098" y="93371"/>
                </a:cubicBezTo>
                <a:cubicBezTo>
                  <a:pt x="740676" y="75062"/>
                  <a:pt x="686913" y="86805"/>
                  <a:pt x="651421" y="123198"/>
                </a:cubicBezTo>
                <a:cubicBezTo>
                  <a:pt x="639978" y="114531"/>
                  <a:pt x="628010" y="106652"/>
                  <a:pt x="615591" y="99486"/>
                </a:cubicBezTo>
                <a:cubicBezTo>
                  <a:pt x="647707" y="63169"/>
                  <a:pt x="693853" y="42384"/>
                  <a:pt x="742364" y="42422"/>
                </a:cubicBezTo>
                <a:lnTo>
                  <a:pt x="742364" y="42422"/>
                </a:lnTo>
                <a:close/>
                <a:moveTo>
                  <a:pt x="660725" y="572960"/>
                </a:moveTo>
                <a:cubicBezTo>
                  <a:pt x="682223" y="561780"/>
                  <a:pt x="702483" y="548349"/>
                  <a:pt x="721129" y="532891"/>
                </a:cubicBezTo>
                <a:lnTo>
                  <a:pt x="721129" y="580464"/>
                </a:lnTo>
                <a:lnTo>
                  <a:pt x="660725" y="572960"/>
                </a:lnTo>
                <a:close/>
                <a:moveTo>
                  <a:pt x="683799" y="150623"/>
                </a:moveTo>
                <a:cubicBezTo>
                  <a:pt x="707735" y="127700"/>
                  <a:pt x="742814" y="120871"/>
                  <a:pt x="773579" y="133102"/>
                </a:cubicBezTo>
                <a:cubicBezTo>
                  <a:pt x="804381" y="145333"/>
                  <a:pt x="825166" y="174409"/>
                  <a:pt x="826854" y="207462"/>
                </a:cubicBezTo>
                <a:cubicBezTo>
                  <a:pt x="828542" y="240553"/>
                  <a:pt x="810759" y="271543"/>
                  <a:pt x="781382" y="286813"/>
                </a:cubicBezTo>
                <a:cubicBezTo>
                  <a:pt x="757784" y="235638"/>
                  <a:pt x="724693" y="189416"/>
                  <a:pt x="683799" y="150623"/>
                </a:cubicBezTo>
                <a:lnTo>
                  <a:pt x="683799" y="150623"/>
                </a:lnTo>
                <a:close/>
                <a:moveTo>
                  <a:pt x="749305" y="319003"/>
                </a:moveTo>
                <a:lnTo>
                  <a:pt x="749305" y="319791"/>
                </a:lnTo>
                <a:cubicBezTo>
                  <a:pt x="749792" y="321291"/>
                  <a:pt x="750468" y="322717"/>
                  <a:pt x="751293" y="324030"/>
                </a:cubicBezTo>
                <a:cubicBezTo>
                  <a:pt x="758684" y="342414"/>
                  <a:pt x="762849" y="361961"/>
                  <a:pt x="763561" y="381770"/>
                </a:cubicBezTo>
                <a:cubicBezTo>
                  <a:pt x="763561" y="468248"/>
                  <a:pt x="640541" y="572660"/>
                  <a:pt x="487843" y="572660"/>
                </a:cubicBezTo>
                <a:cubicBezTo>
                  <a:pt x="335146" y="572660"/>
                  <a:pt x="212125" y="468248"/>
                  <a:pt x="212125" y="381770"/>
                </a:cubicBezTo>
                <a:cubicBezTo>
                  <a:pt x="212125" y="290977"/>
                  <a:pt x="339761" y="106052"/>
                  <a:pt x="487843" y="106052"/>
                </a:cubicBezTo>
                <a:cubicBezTo>
                  <a:pt x="606625" y="106052"/>
                  <a:pt x="712200" y="225096"/>
                  <a:pt x="749305" y="319040"/>
                </a:cubicBezTo>
                <a:lnTo>
                  <a:pt x="749305" y="319003"/>
                </a:lnTo>
                <a:close/>
                <a:moveTo>
                  <a:pt x="194117" y="287000"/>
                </a:moveTo>
                <a:cubicBezTo>
                  <a:pt x="164703" y="271730"/>
                  <a:pt x="146920" y="240703"/>
                  <a:pt x="148570" y="207613"/>
                </a:cubicBezTo>
                <a:cubicBezTo>
                  <a:pt x="150259" y="174522"/>
                  <a:pt x="171081" y="145446"/>
                  <a:pt x="201883" y="133215"/>
                </a:cubicBezTo>
                <a:cubicBezTo>
                  <a:pt x="232685" y="120984"/>
                  <a:pt x="267764" y="127850"/>
                  <a:pt x="291701" y="150811"/>
                </a:cubicBezTo>
                <a:cubicBezTo>
                  <a:pt x="250844" y="189604"/>
                  <a:pt x="217716" y="235826"/>
                  <a:pt x="194117" y="287000"/>
                </a:cubicBezTo>
                <a:lnTo>
                  <a:pt x="194117" y="287000"/>
                </a:lnTo>
                <a:close/>
                <a:moveTo>
                  <a:pt x="63630" y="212115"/>
                </a:moveTo>
                <a:cubicBezTo>
                  <a:pt x="63593" y="141656"/>
                  <a:pt x="107113" y="78514"/>
                  <a:pt x="172994" y="53490"/>
                </a:cubicBezTo>
                <a:cubicBezTo>
                  <a:pt x="238876" y="28465"/>
                  <a:pt x="313348" y="46774"/>
                  <a:pt x="360095" y="99524"/>
                </a:cubicBezTo>
                <a:cubicBezTo>
                  <a:pt x="347565" y="106690"/>
                  <a:pt x="335521" y="114644"/>
                  <a:pt x="324041" y="123385"/>
                </a:cubicBezTo>
                <a:cubicBezTo>
                  <a:pt x="288549" y="86955"/>
                  <a:pt x="234749" y="75212"/>
                  <a:pt x="187326" y="93559"/>
                </a:cubicBezTo>
                <a:cubicBezTo>
                  <a:pt x="139866" y="111867"/>
                  <a:pt x="107939" y="156701"/>
                  <a:pt x="106100" y="207500"/>
                </a:cubicBezTo>
                <a:cubicBezTo>
                  <a:pt x="104262" y="258299"/>
                  <a:pt x="132925" y="305346"/>
                  <a:pt x="178922" y="326994"/>
                </a:cubicBezTo>
                <a:cubicBezTo>
                  <a:pt x="174570" y="340876"/>
                  <a:pt x="171681" y="355132"/>
                  <a:pt x="170256" y="369614"/>
                </a:cubicBezTo>
                <a:cubicBezTo>
                  <a:pt x="106063" y="343539"/>
                  <a:pt x="63968" y="281372"/>
                  <a:pt x="63630" y="212115"/>
                </a:cubicBezTo>
                <a:lnTo>
                  <a:pt x="63630" y="212115"/>
                </a:lnTo>
                <a:close/>
                <a:moveTo>
                  <a:pt x="657499" y="1230197"/>
                </a:moveTo>
                <a:lnTo>
                  <a:pt x="381781" y="1230197"/>
                </a:lnTo>
                <a:cubicBezTo>
                  <a:pt x="226945" y="1230197"/>
                  <a:pt x="42433" y="1183337"/>
                  <a:pt x="42433" y="959994"/>
                </a:cubicBezTo>
                <a:cubicBezTo>
                  <a:pt x="42433" y="797017"/>
                  <a:pt x="133976" y="612692"/>
                  <a:pt x="252982" y="531541"/>
                </a:cubicBezTo>
                <a:cubicBezTo>
                  <a:pt x="319089" y="586017"/>
                  <a:pt x="402190" y="615581"/>
                  <a:pt x="487843" y="615130"/>
                </a:cubicBezTo>
                <a:cubicBezTo>
                  <a:pt x="516882" y="615055"/>
                  <a:pt x="545846" y="611641"/>
                  <a:pt x="574097" y="604926"/>
                </a:cubicBezTo>
                <a:lnTo>
                  <a:pt x="787535" y="631488"/>
                </a:lnTo>
                <a:cubicBezTo>
                  <a:pt x="807157" y="634415"/>
                  <a:pt x="826929" y="627211"/>
                  <a:pt x="840098" y="612392"/>
                </a:cubicBezTo>
                <a:cubicBezTo>
                  <a:pt x="853079" y="597385"/>
                  <a:pt x="873376" y="590894"/>
                  <a:pt x="892660" y="595546"/>
                </a:cubicBezTo>
                <a:cubicBezTo>
                  <a:pt x="911944" y="600198"/>
                  <a:pt x="927026" y="615281"/>
                  <a:pt x="931716" y="634527"/>
                </a:cubicBezTo>
                <a:cubicBezTo>
                  <a:pt x="932804" y="639029"/>
                  <a:pt x="935318" y="643044"/>
                  <a:pt x="938882" y="645970"/>
                </a:cubicBezTo>
                <a:cubicBezTo>
                  <a:pt x="948712" y="654036"/>
                  <a:pt x="954414" y="666080"/>
                  <a:pt x="954414" y="678798"/>
                </a:cubicBezTo>
                <a:cubicBezTo>
                  <a:pt x="954414" y="691517"/>
                  <a:pt x="948712" y="703560"/>
                  <a:pt x="938882" y="711626"/>
                </a:cubicBezTo>
                <a:cubicBezTo>
                  <a:pt x="935318" y="714553"/>
                  <a:pt x="932804" y="718567"/>
                  <a:pt x="931716" y="723069"/>
                </a:cubicBezTo>
                <a:cubicBezTo>
                  <a:pt x="927064" y="742578"/>
                  <a:pt x="911757" y="757773"/>
                  <a:pt x="892247" y="762313"/>
                </a:cubicBezTo>
                <a:cubicBezTo>
                  <a:pt x="872701" y="766852"/>
                  <a:pt x="852291" y="759911"/>
                  <a:pt x="839535" y="744454"/>
                </a:cubicBezTo>
                <a:cubicBezTo>
                  <a:pt x="828280" y="730122"/>
                  <a:pt x="811172" y="721568"/>
                  <a:pt x="792938" y="721231"/>
                </a:cubicBezTo>
                <a:lnTo>
                  <a:pt x="527687" y="721231"/>
                </a:lnTo>
                <a:cubicBezTo>
                  <a:pt x="500262" y="708062"/>
                  <a:pt x="470398" y="700821"/>
                  <a:pt x="439971" y="699996"/>
                </a:cubicBezTo>
                <a:cubicBezTo>
                  <a:pt x="380017" y="698607"/>
                  <a:pt x="322015" y="721456"/>
                  <a:pt x="279132" y="763363"/>
                </a:cubicBezTo>
                <a:cubicBezTo>
                  <a:pt x="236249" y="805270"/>
                  <a:pt x="212088" y="862748"/>
                  <a:pt x="212088" y="922701"/>
                </a:cubicBezTo>
                <a:cubicBezTo>
                  <a:pt x="212088" y="934407"/>
                  <a:pt x="221580" y="943936"/>
                  <a:pt x="233285" y="943936"/>
                </a:cubicBezTo>
                <a:cubicBezTo>
                  <a:pt x="244991" y="943936"/>
                  <a:pt x="254520" y="934444"/>
                  <a:pt x="254520" y="922701"/>
                </a:cubicBezTo>
                <a:cubicBezTo>
                  <a:pt x="254520" y="874153"/>
                  <a:pt x="274067" y="827631"/>
                  <a:pt x="308809" y="793715"/>
                </a:cubicBezTo>
                <a:cubicBezTo>
                  <a:pt x="343550" y="759799"/>
                  <a:pt x="390485" y="741303"/>
                  <a:pt x="439033" y="742428"/>
                </a:cubicBezTo>
                <a:cubicBezTo>
                  <a:pt x="533578" y="745805"/>
                  <a:pt x="609889" y="820803"/>
                  <a:pt x="614954" y="915273"/>
                </a:cubicBezTo>
                <a:cubicBezTo>
                  <a:pt x="616717" y="958455"/>
                  <a:pt x="602910" y="1000850"/>
                  <a:pt x="576085" y="1034692"/>
                </a:cubicBezTo>
                <a:cubicBezTo>
                  <a:pt x="566068" y="1047222"/>
                  <a:pt x="564230" y="1064406"/>
                  <a:pt x="571283" y="1078775"/>
                </a:cubicBezTo>
                <a:cubicBezTo>
                  <a:pt x="578336" y="1093594"/>
                  <a:pt x="593268" y="1103011"/>
                  <a:pt x="609664" y="1103011"/>
                </a:cubicBezTo>
                <a:lnTo>
                  <a:pt x="718765" y="1103011"/>
                </a:lnTo>
                <a:cubicBezTo>
                  <a:pt x="730358" y="1102561"/>
                  <a:pt x="740488" y="1110815"/>
                  <a:pt x="742364" y="1122258"/>
                </a:cubicBezTo>
                <a:cubicBezTo>
                  <a:pt x="742814" y="1128186"/>
                  <a:pt x="740826" y="1134076"/>
                  <a:pt x="736774" y="1138466"/>
                </a:cubicBezTo>
                <a:cubicBezTo>
                  <a:pt x="732759" y="1142855"/>
                  <a:pt x="727094" y="1145369"/>
                  <a:pt x="721166" y="1145444"/>
                </a:cubicBezTo>
                <a:lnTo>
                  <a:pt x="678734" y="1145444"/>
                </a:lnTo>
                <a:cubicBezTo>
                  <a:pt x="667028" y="1145444"/>
                  <a:pt x="657499" y="1154936"/>
                  <a:pt x="657499" y="1166641"/>
                </a:cubicBezTo>
                <a:cubicBezTo>
                  <a:pt x="657499" y="1178347"/>
                  <a:pt x="666991" y="1187839"/>
                  <a:pt x="678734" y="1187839"/>
                </a:cubicBezTo>
                <a:lnTo>
                  <a:pt x="721166" y="1187839"/>
                </a:lnTo>
                <a:cubicBezTo>
                  <a:pt x="732872" y="1187839"/>
                  <a:pt x="742364" y="1197331"/>
                  <a:pt x="742364" y="1209074"/>
                </a:cubicBezTo>
                <a:cubicBezTo>
                  <a:pt x="742364" y="1220780"/>
                  <a:pt x="732872" y="1230272"/>
                  <a:pt x="721166" y="1230272"/>
                </a:cubicBezTo>
                <a:lnTo>
                  <a:pt x="657499" y="1230272"/>
                </a:lnTo>
                <a:close/>
                <a:moveTo>
                  <a:pt x="721166" y="1060729"/>
                </a:moveTo>
                <a:cubicBezTo>
                  <a:pt x="720341" y="1060729"/>
                  <a:pt x="719591" y="1060541"/>
                  <a:pt x="718765" y="1060541"/>
                </a:cubicBezTo>
                <a:lnTo>
                  <a:pt x="609288" y="1061104"/>
                </a:lnTo>
                <a:cubicBezTo>
                  <a:pt x="680722" y="971699"/>
                  <a:pt x="671906" y="842488"/>
                  <a:pt x="589029" y="763588"/>
                </a:cubicBezTo>
                <a:lnTo>
                  <a:pt x="721166" y="763588"/>
                </a:lnTo>
                <a:lnTo>
                  <a:pt x="721166" y="1060729"/>
                </a:lnTo>
                <a:close/>
                <a:moveTo>
                  <a:pt x="1230170" y="1208999"/>
                </a:moveTo>
                <a:cubicBezTo>
                  <a:pt x="1230170" y="1220705"/>
                  <a:pt x="1220678" y="1230197"/>
                  <a:pt x="1208972" y="1230197"/>
                </a:cubicBezTo>
                <a:lnTo>
                  <a:pt x="1018082" y="1230197"/>
                </a:lnTo>
                <a:lnTo>
                  <a:pt x="1018082" y="869613"/>
                </a:lnTo>
                <a:cubicBezTo>
                  <a:pt x="1018082" y="857908"/>
                  <a:pt x="1008590" y="848416"/>
                  <a:pt x="996884" y="848416"/>
                </a:cubicBezTo>
                <a:cubicBezTo>
                  <a:pt x="985179" y="848416"/>
                  <a:pt x="975649" y="857908"/>
                  <a:pt x="975649" y="869613"/>
                </a:cubicBezTo>
                <a:lnTo>
                  <a:pt x="975649" y="1230197"/>
                </a:lnTo>
                <a:lnTo>
                  <a:pt x="780857" y="1230197"/>
                </a:lnTo>
                <a:cubicBezTo>
                  <a:pt x="789074" y="1208249"/>
                  <a:pt x="784121" y="1183562"/>
                  <a:pt x="768139" y="1166454"/>
                </a:cubicBezTo>
                <a:cubicBezTo>
                  <a:pt x="779994" y="1153473"/>
                  <a:pt x="785922" y="1136140"/>
                  <a:pt x="784534" y="1118619"/>
                </a:cubicBezTo>
                <a:cubicBezTo>
                  <a:pt x="783108" y="1102711"/>
                  <a:pt x="775605" y="1088004"/>
                  <a:pt x="763561" y="1077499"/>
                </a:cubicBezTo>
                <a:lnTo>
                  <a:pt x="763561" y="763588"/>
                </a:lnTo>
                <a:lnTo>
                  <a:pt x="792938" y="763588"/>
                </a:lnTo>
                <a:cubicBezTo>
                  <a:pt x="798453" y="764038"/>
                  <a:pt x="803480" y="766852"/>
                  <a:pt x="806782" y="771279"/>
                </a:cubicBezTo>
                <a:cubicBezTo>
                  <a:pt x="828955" y="798217"/>
                  <a:pt x="864072" y="810861"/>
                  <a:pt x="898325" y="804295"/>
                </a:cubicBezTo>
                <a:cubicBezTo>
                  <a:pt x="932579" y="797692"/>
                  <a:pt x="960492" y="772893"/>
                  <a:pt x="971072" y="739614"/>
                </a:cubicBezTo>
                <a:cubicBezTo>
                  <a:pt x="987542" y="723669"/>
                  <a:pt x="996847" y="701684"/>
                  <a:pt x="996847" y="678761"/>
                </a:cubicBezTo>
                <a:cubicBezTo>
                  <a:pt x="996847" y="655800"/>
                  <a:pt x="987542" y="633852"/>
                  <a:pt x="971072" y="617907"/>
                </a:cubicBezTo>
                <a:cubicBezTo>
                  <a:pt x="960567" y="584966"/>
                  <a:pt x="933104" y="560317"/>
                  <a:pt x="899226" y="553451"/>
                </a:cubicBezTo>
                <a:cubicBezTo>
                  <a:pt x="865385" y="546548"/>
                  <a:pt x="830456" y="558516"/>
                  <a:pt x="807945" y="584704"/>
                </a:cubicBezTo>
                <a:cubicBezTo>
                  <a:pt x="803931" y="588643"/>
                  <a:pt x="798303" y="590444"/>
                  <a:pt x="792750" y="589431"/>
                </a:cubicBezTo>
                <a:lnTo>
                  <a:pt x="763561" y="585792"/>
                </a:lnTo>
                <a:lnTo>
                  <a:pt x="763561" y="489558"/>
                </a:lnTo>
                <a:cubicBezTo>
                  <a:pt x="781120" y="467836"/>
                  <a:pt x="793951" y="442699"/>
                  <a:pt x="801267" y="415761"/>
                </a:cubicBezTo>
                <a:cubicBezTo>
                  <a:pt x="884181" y="391337"/>
                  <a:pt x="944172" y="319303"/>
                  <a:pt x="953251" y="233350"/>
                </a:cubicBezTo>
                <a:lnTo>
                  <a:pt x="1102910" y="233350"/>
                </a:lnTo>
                <a:lnTo>
                  <a:pt x="1102910" y="339412"/>
                </a:lnTo>
                <a:cubicBezTo>
                  <a:pt x="1102910" y="351118"/>
                  <a:pt x="1112402" y="360647"/>
                  <a:pt x="1124107" y="360647"/>
                </a:cubicBezTo>
                <a:cubicBezTo>
                  <a:pt x="1135813" y="360647"/>
                  <a:pt x="1145342" y="351155"/>
                  <a:pt x="1145342" y="339412"/>
                </a:cubicBezTo>
                <a:lnTo>
                  <a:pt x="1145342" y="233312"/>
                </a:lnTo>
                <a:lnTo>
                  <a:pt x="1208972" y="233312"/>
                </a:lnTo>
                <a:cubicBezTo>
                  <a:pt x="1220678" y="233312"/>
                  <a:pt x="1230170" y="242804"/>
                  <a:pt x="1230170" y="254547"/>
                </a:cubicBezTo>
                <a:lnTo>
                  <a:pt x="1230170" y="1208999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任意多边形: 形状 107"/>
          <p:cNvSpPr/>
          <p:nvPr/>
        </p:nvSpPr>
        <p:spPr>
          <a:xfrm>
            <a:off x="6857302" y="2687498"/>
            <a:ext cx="1272602" cy="1272602"/>
          </a:xfrm>
          <a:custGeom>
            <a:avLst/>
            <a:gdLst>
              <a:gd name="connsiteX0" fmla="*/ 0 w 1272602"/>
              <a:gd name="connsiteY0" fmla="*/ 0 h 1272602"/>
              <a:gd name="connsiteX1" fmla="*/ 1272602 w 1272602"/>
              <a:gd name="connsiteY1" fmla="*/ 0 h 1272602"/>
              <a:gd name="connsiteX2" fmla="*/ 1272602 w 1272602"/>
              <a:gd name="connsiteY2" fmla="*/ 1272602 h 1272602"/>
              <a:gd name="connsiteX3" fmla="*/ 0 w 1272602"/>
              <a:gd name="connsiteY3" fmla="*/ 1272602 h 127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602" h="1272602">
                <a:moveTo>
                  <a:pt x="0" y="0"/>
                </a:moveTo>
                <a:lnTo>
                  <a:pt x="1272602" y="0"/>
                </a:lnTo>
                <a:lnTo>
                  <a:pt x="1272602" y="1272602"/>
                </a:lnTo>
                <a:lnTo>
                  <a:pt x="0" y="1272602"/>
                </a:lnTo>
                <a:close/>
              </a:path>
            </a:pathLst>
          </a:custGeom>
          <a:noFill/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9" name="任意多边形: 形状 108"/>
          <p:cNvSpPr/>
          <p:nvPr/>
        </p:nvSpPr>
        <p:spPr>
          <a:xfrm>
            <a:off x="7705728" y="3111674"/>
            <a:ext cx="42432" cy="84865"/>
          </a:xfrm>
          <a:custGeom>
            <a:avLst/>
            <a:gdLst>
              <a:gd name="connsiteX0" fmla="*/ 21198 w 42432"/>
              <a:gd name="connsiteY0" fmla="*/ 0 h 84865"/>
              <a:gd name="connsiteX1" fmla="*/ 0 w 42432"/>
              <a:gd name="connsiteY1" fmla="*/ 21198 h 84865"/>
              <a:gd name="connsiteX2" fmla="*/ 0 w 42432"/>
              <a:gd name="connsiteY2" fmla="*/ 63630 h 84865"/>
              <a:gd name="connsiteX3" fmla="*/ 21198 w 42432"/>
              <a:gd name="connsiteY3" fmla="*/ 84865 h 84865"/>
              <a:gd name="connsiteX4" fmla="*/ 42433 w 42432"/>
              <a:gd name="connsiteY4" fmla="*/ 63630 h 84865"/>
              <a:gd name="connsiteX5" fmla="*/ 42433 w 42432"/>
              <a:gd name="connsiteY5" fmla="*/ 21198 h 84865"/>
              <a:gd name="connsiteX6" fmla="*/ 21198 w 42432"/>
              <a:gd name="connsiteY6" fmla="*/ 0 h 84865"/>
              <a:gd name="connsiteX7" fmla="*/ 21198 w 42432"/>
              <a:gd name="connsiteY7" fmla="*/ 0 h 8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84865">
                <a:moveTo>
                  <a:pt x="21198" y="0"/>
                </a:moveTo>
                <a:cubicBezTo>
                  <a:pt x="9492" y="0"/>
                  <a:pt x="0" y="9492"/>
                  <a:pt x="0" y="21198"/>
                </a:cubicBezTo>
                <a:lnTo>
                  <a:pt x="0" y="63630"/>
                </a:lnTo>
                <a:cubicBezTo>
                  <a:pt x="0" y="75336"/>
                  <a:pt x="9492" y="84865"/>
                  <a:pt x="21198" y="84865"/>
                </a:cubicBezTo>
                <a:cubicBezTo>
                  <a:pt x="32903" y="84865"/>
                  <a:pt x="42433" y="75373"/>
                  <a:pt x="42433" y="63630"/>
                </a:cubicBezTo>
                <a:lnTo>
                  <a:pt x="42433" y="21198"/>
                </a:lnTo>
                <a:cubicBezTo>
                  <a:pt x="42395" y="9530"/>
                  <a:pt x="32903" y="0"/>
                  <a:pt x="21198" y="0"/>
                </a:cubicBezTo>
                <a:lnTo>
                  <a:pt x="21198" y="0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任意多边形: 形状 109"/>
          <p:cNvSpPr/>
          <p:nvPr/>
        </p:nvSpPr>
        <p:spPr>
          <a:xfrm>
            <a:off x="7832951" y="3048044"/>
            <a:ext cx="42432" cy="169655"/>
          </a:xfrm>
          <a:custGeom>
            <a:avLst/>
            <a:gdLst>
              <a:gd name="connsiteX0" fmla="*/ 21235 w 42432"/>
              <a:gd name="connsiteY0" fmla="*/ 0 h 169655"/>
              <a:gd name="connsiteX1" fmla="*/ 0 w 42432"/>
              <a:gd name="connsiteY1" fmla="*/ 21198 h 169655"/>
              <a:gd name="connsiteX2" fmla="*/ 0 w 42432"/>
              <a:gd name="connsiteY2" fmla="*/ 148458 h 169655"/>
              <a:gd name="connsiteX3" fmla="*/ 21235 w 42432"/>
              <a:gd name="connsiteY3" fmla="*/ 169655 h 169655"/>
              <a:gd name="connsiteX4" fmla="*/ 42433 w 42432"/>
              <a:gd name="connsiteY4" fmla="*/ 148458 h 169655"/>
              <a:gd name="connsiteX5" fmla="*/ 42433 w 42432"/>
              <a:gd name="connsiteY5" fmla="*/ 21198 h 169655"/>
              <a:gd name="connsiteX6" fmla="*/ 21235 w 42432"/>
              <a:gd name="connsiteY6" fmla="*/ 0 h 169655"/>
              <a:gd name="connsiteX7" fmla="*/ 21235 w 42432"/>
              <a:gd name="connsiteY7" fmla="*/ 0 h 16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169655">
                <a:moveTo>
                  <a:pt x="21235" y="0"/>
                </a:moveTo>
                <a:cubicBezTo>
                  <a:pt x="9530" y="0"/>
                  <a:pt x="0" y="9492"/>
                  <a:pt x="0" y="21198"/>
                </a:cubicBezTo>
                <a:lnTo>
                  <a:pt x="0" y="148458"/>
                </a:lnTo>
                <a:cubicBezTo>
                  <a:pt x="0" y="160163"/>
                  <a:pt x="9492" y="169655"/>
                  <a:pt x="21235" y="169655"/>
                </a:cubicBezTo>
                <a:cubicBezTo>
                  <a:pt x="32941" y="169655"/>
                  <a:pt x="42433" y="160163"/>
                  <a:pt x="42433" y="148458"/>
                </a:cubicBezTo>
                <a:lnTo>
                  <a:pt x="42433" y="21198"/>
                </a:lnTo>
                <a:cubicBezTo>
                  <a:pt x="42433" y="9492"/>
                  <a:pt x="32941" y="0"/>
                  <a:pt x="21235" y="0"/>
                </a:cubicBezTo>
                <a:lnTo>
                  <a:pt x="21235" y="0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任意多边形: 形状 110"/>
          <p:cNvSpPr/>
          <p:nvPr/>
        </p:nvSpPr>
        <p:spPr>
          <a:xfrm>
            <a:off x="7960249" y="3111674"/>
            <a:ext cx="42432" cy="657498"/>
          </a:xfrm>
          <a:custGeom>
            <a:avLst/>
            <a:gdLst>
              <a:gd name="connsiteX0" fmla="*/ 21198 w 42432"/>
              <a:gd name="connsiteY0" fmla="*/ 0 h 657498"/>
              <a:gd name="connsiteX1" fmla="*/ 0 w 42432"/>
              <a:gd name="connsiteY1" fmla="*/ 21198 h 657498"/>
              <a:gd name="connsiteX2" fmla="*/ 0 w 42432"/>
              <a:gd name="connsiteY2" fmla="*/ 636301 h 657498"/>
              <a:gd name="connsiteX3" fmla="*/ 21198 w 42432"/>
              <a:gd name="connsiteY3" fmla="*/ 657499 h 657498"/>
              <a:gd name="connsiteX4" fmla="*/ 42433 w 42432"/>
              <a:gd name="connsiteY4" fmla="*/ 636301 h 657498"/>
              <a:gd name="connsiteX5" fmla="*/ 42433 w 42432"/>
              <a:gd name="connsiteY5" fmla="*/ 21198 h 657498"/>
              <a:gd name="connsiteX6" fmla="*/ 21198 w 42432"/>
              <a:gd name="connsiteY6" fmla="*/ 0 h 657498"/>
              <a:gd name="connsiteX7" fmla="*/ 21198 w 42432"/>
              <a:gd name="connsiteY7" fmla="*/ 0 h 65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657498">
                <a:moveTo>
                  <a:pt x="21198" y="0"/>
                </a:moveTo>
                <a:cubicBezTo>
                  <a:pt x="9492" y="0"/>
                  <a:pt x="0" y="9492"/>
                  <a:pt x="0" y="21198"/>
                </a:cubicBezTo>
                <a:lnTo>
                  <a:pt x="0" y="636301"/>
                </a:lnTo>
                <a:cubicBezTo>
                  <a:pt x="0" y="648007"/>
                  <a:pt x="9492" y="657499"/>
                  <a:pt x="21198" y="657499"/>
                </a:cubicBezTo>
                <a:cubicBezTo>
                  <a:pt x="32903" y="657499"/>
                  <a:pt x="42433" y="648007"/>
                  <a:pt x="42433" y="636301"/>
                </a:cubicBezTo>
                <a:lnTo>
                  <a:pt x="42433" y="21198"/>
                </a:lnTo>
                <a:cubicBezTo>
                  <a:pt x="42395" y="9530"/>
                  <a:pt x="32903" y="0"/>
                  <a:pt x="21198" y="0"/>
                </a:cubicBezTo>
                <a:lnTo>
                  <a:pt x="21198" y="0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2" name="任意多边形: 形状 111"/>
          <p:cNvSpPr/>
          <p:nvPr/>
        </p:nvSpPr>
        <p:spPr>
          <a:xfrm>
            <a:off x="7705728" y="3535887"/>
            <a:ext cx="42432" cy="318150"/>
          </a:xfrm>
          <a:custGeom>
            <a:avLst/>
            <a:gdLst>
              <a:gd name="connsiteX0" fmla="*/ 21198 w 42432"/>
              <a:gd name="connsiteY0" fmla="*/ 0 h 318150"/>
              <a:gd name="connsiteX1" fmla="*/ 0 w 42432"/>
              <a:gd name="connsiteY1" fmla="*/ 21198 h 318150"/>
              <a:gd name="connsiteX2" fmla="*/ 0 w 42432"/>
              <a:gd name="connsiteY2" fmla="*/ 296953 h 318150"/>
              <a:gd name="connsiteX3" fmla="*/ 21198 w 42432"/>
              <a:gd name="connsiteY3" fmla="*/ 318151 h 318150"/>
              <a:gd name="connsiteX4" fmla="*/ 42433 w 42432"/>
              <a:gd name="connsiteY4" fmla="*/ 296953 h 318150"/>
              <a:gd name="connsiteX5" fmla="*/ 42433 w 42432"/>
              <a:gd name="connsiteY5" fmla="*/ 21198 h 318150"/>
              <a:gd name="connsiteX6" fmla="*/ 21198 w 42432"/>
              <a:gd name="connsiteY6" fmla="*/ 0 h 318150"/>
              <a:gd name="connsiteX7" fmla="*/ 21198 w 42432"/>
              <a:gd name="connsiteY7" fmla="*/ 0 h 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2" h="318150">
                <a:moveTo>
                  <a:pt x="21198" y="0"/>
                </a:moveTo>
                <a:cubicBezTo>
                  <a:pt x="9492" y="0"/>
                  <a:pt x="0" y="9492"/>
                  <a:pt x="0" y="21198"/>
                </a:cubicBezTo>
                <a:lnTo>
                  <a:pt x="0" y="296953"/>
                </a:lnTo>
                <a:cubicBezTo>
                  <a:pt x="0" y="308659"/>
                  <a:pt x="9492" y="318151"/>
                  <a:pt x="21198" y="318151"/>
                </a:cubicBezTo>
                <a:cubicBezTo>
                  <a:pt x="32903" y="318151"/>
                  <a:pt x="42433" y="308659"/>
                  <a:pt x="42433" y="296953"/>
                </a:cubicBezTo>
                <a:lnTo>
                  <a:pt x="42433" y="21198"/>
                </a:lnTo>
                <a:cubicBezTo>
                  <a:pt x="42395" y="9492"/>
                  <a:pt x="32903" y="0"/>
                  <a:pt x="21198" y="0"/>
                </a:cubicBezTo>
                <a:lnTo>
                  <a:pt x="21198" y="0"/>
                </a:lnTo>
                <a:close/>
              </a:path>
            </a:pathLst>
          </a:custGeom>
          <a:solidFill>
            <a:srgbClr val="0550A2"/>
          </a:solidFill>
          <a:ln w="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9547265" y="2687461"/>
            <a:ext cx="1605726" cy="1257037"/>
            <a:chOff x="9547265" y="2687461"/>
            <a:chExt cx="1605726" cy="1257037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9674364" y="3333353"/>
              <a:ext cx="466645" cy="147392"/>
            </a:xfrm>
            <a:custGeom>
              <a:avLst/>
              <a:gdLst>
                <a:gd name="connsiteX0" fmla="*/ 443729 w 466645"/>
                <a:gd name="connsiteY0" fmla="*/ 147393 h 147392"/>
                <a:gd name="connsiteX1" fmla="*/ 461076 w 466645"/>
                <a:gd name="connsiteY1" fmla="*/ 97125 h 147392"/>
                <a:gd name="connsiteX2" fmla="*/ 233323 w 466645"/>
                <a:gd name="connsiteY2" fmla="*/ 0 h 147392"/>
                <a:gd name="connsiteX3" fmla="*/ 5569 w 466645"/>
                <a:gd name="connsiteY3" fmla="*/ 97125 h 147392"/>
                <a:gd name="connsiteX4" fmla="*/ 22917 w 466645"/>
                <a:gd name="connsiteY4" fmla="*/ 147393 h 147392"/>
                <a:gd name="connsiteX5" fmla="*/ 443729 w 466645"/>
                <a:gd name="connsiteY5" fmla="*/ 147393 h 1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645" h="147392">
                  <a:moveTo>
                    <a:pt x="443729" y="147393"/>
                  </a:moveTo>
                  <a:cubicBezTo>
                    <a:pt x="463181" y="147393"/>
                    <a:pt x="473864" y="116737"/>
                    <a:pt x="461076" y="97125"/>
                  </a:cubicBezTo>
                  <a:cubicBezTo>
                    <a:pt x="433237" y="54446"/>
                    <a:pt x="370766" y="0"/>
                    <a:pt x="233323" y="0"/>
                  </a:cubicBezTo>
                  <a:cubicBezTo>
                    <a:pt x="95879" y="0"/>
                    <a:pt x="33408" y="54404"/>
                    <a:pt x="5569" y="97125"/>
                  </a:cubicBezTo>
                  <a:cubicBezTo>
                    <a:pt x="-7219" y="116737"/>
                    <a:pt x="3464" y="147393"/>
                    <a:pt x="22917" y="147393"/>
                  </a:cubicBezTo>
                  <a:lnTo>
                    <a:pt x="443729" y="147393"/>
                  </a:lnTo>
                  <a:close/>
                </a:path>
              </a:pathLst>
            </a:custGeom>
            <a:solidFill>
              <a:srgbClr val="89BBF7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10415588" y="2718926"/>
              <a:ext cx="569799" cy="761820"/>
            </a:xfrm>
            <a:custGeom>
              <a:avLst/>
              <a:gdLst>
                <a:gd name="connsiteX0" fmla="*/ 569799 w 569799"/>
                <a:gd name="connsiteY0" fmla="*/ 380910 h 761820"/>
                <a:gd name="connsiteX1" fmla="*/ 284900 w 569799"/>
                <a:gd name="connsiteY1" fmla="*/ 761820 h 761820"/>
                <a:gd name="connsiteX2" fmla="*/ 0 w 569799"/>
                <a:gd name="connsiteY2" fmla="*/ 380910 h 761820"/>
                <a:gd name="connsiteX3" fmla="*/ 284900 w 569799"/>
                <a:gd name="connsiteY3" fmla="*/ 0 h 761820"/>
                <a:gd name="connsiteX4" fmla="*/ 569799 w 569799"/>
                <a:gd name="connsiteY4" fmla="*/ 380910 h 76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799" h="761820">
                  <a:moveTo>
                    <a:pt x="569799" y="380910"/>
                  </a:moveTo>
                  <a:cubicBezTo>
                    <a:pt x="569799" y="591281"/>
                    <a:pt x="442245" y="761820"/>
                    <a:pt x="284900" y="761820"/>
                  </a:cubicBezTo>
                  <a:cubicBezTo>
                    <a:pt x="127554" y="761820"/>
                    <a:pt x="0" y="591281"/>
                    <a:pt x="0" y="380910"/>
                  </a:cubicBezTo>
                  <a:cubicBezTo>
                    <a:pt x="0" y="170539"/>
                    <a:pt x="127554" y="0"/>
                    <a:pt x="284900" y="0"/>
                  </a:cubicBezTo>
                  <a:cubicBezTo>
                    <a:pt x="442245" y="0"/>
                    <a:pt x="569799" y="170539"/>
                    <a:pt x="569799" y="380910"/>
                  </a:cubicBezTo>
                  <a:close/>
                </a:path>
              </a:pathLst>
            </a:custGeom>
            <a:solidFill>
              <a:schemeClr val="accent2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9570910" y="3045347"/>
              <a:ext cx="1558524" cy="867770"/>
            </a:xfrm>
            <a:custGeom>
              <a:avLst/>
              <a:gdLst>
                <a:gd name="connsiteX0" fmla="*/ 1544841 w 1558524"/>
                <a:gd name="connsiteY0" fmla="*/ 788894 h 867770"/>
                <a:gd name="connsiteX1" fmla="*/ 1062738 w 1558524"/>
                <a:gd name="connsiteY1" fmla="*/ 121001 h 867770"/>
                <a:gd name="connsiteX2" fmla="*/ 880426 w 1558524"/>
                <a:gd name="connsiteY2" fmla="*/ 0 h 867770"/>
                <a:gd name="connsiteX3" fmla="*/ 678120 w 1558524"/>
                <a:gd name="connsiteY3" fmla="*/ 0 h 867770"/>
                <a:gd name="connsiteX4" fmla="*/ 495809 w 1558524"/>
                <a:gd name="connsiteY4" fmla="*/ 121001 h 867770"/>
                <a:gd name="connsiteX5" fmla="*/ 13705 w 1558524"/>
                <a:gd name="connsiteY5" fmla="*/ 788894 h 867770"/>
                <a:gd name="connsiteX6" fmla="*/ 32648 w 1558524"/>
                <a:gd name="connsiteY6" fmla="*/ 867771 h 867770"/>
                <a:gd name="connsiteX7" fmla="*/ 1525899 w 1558524"/>
                <a:gd name="connsiteY7" fmla="*/ 867771 h 867770"/>
                <a:gd name="connsiteX8" fmla="*/ 1544841 w 1558524"/>
                <a:gd name="connsiteY8" fmla="*/ 788894 h 86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8524" h="867770">
                  <a:moveTo>
                    <a:pt x="1544841" y="788894"/>
                  </a:moveTo>
                  <a:cubicBezTo>
                    <a:pt x="1402679" y="654420"/>
                    <a:pt x="1213670" y="388457"/>
                    <a:pt x="1062738" y="121001"/>
                  </a:cubicBezTo>
                  <a:cubicBezTo>
                    <a:pt x="1019623" y="44597"/>
                    <a:pt x="951986" y="0"/>
                    <a:pt x="880426" y="0"/>
                  </a:cubicBezTo>
                  <a:lnTo>
                    <a:pt x="678120" y="0"/>
                  </a:lnTo>
                  <a:cubicBezTo>
                    <a:pt x="606529" y="0"/>
                    <a:pt x="538891" y="44597"/>
                    <a:pt x="495809" y="121001"/>
                  </a:cubicBezTo>
                  <a:cubicBezTo>
                    <a:pt x="344876" y="388457"/>
                    <a:pt x="155868" y="654420"/>
                    <a:pt x="13705" y="788894"/>
                  </a:cubicBezTo>
                  <a:cubicBezTo>
                    <a:pt x="-12125" y="813324"/>
                    <a:pt x="1013" y="867771"/>
                    <a:pt x="32648" y="867771"/>
                  </a:cubicBezTo>
                  <a:lnTo>
                    <a:pt x="1525899" y="867771"/>
                  </a:lnTo>
                  <a:cubicBezTo>
                    <a:pt x="1557501" y="867771"/>
                    <a:pt x="1570640" y="813324"/>
                    <a:pt x="1544841" y="788894"/>
                  </a:cubicBezTo>
                  <a:close/>
                </a:path>
              </a:pathLst>
            </a:custGeom>
            <a:solidFill>
              <a:srgbClr val="558DE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9925098" y="3045347"/>
              <a:ext cx="850234" cy="430570"/>
            </a:xfrm>
            <a:custGeom>
              <a:avLst/>
              <a:gdLst>
                <a:gd name="connsiteX0" fmla="*/ 708550 w 850234"/>
                <a:gd name="connsiteY0" fmla="*/ 121001 h 430570"/>
                <a:gd name="connsiteX1" fmla="*/ 526238 w 850234"/>
                <a:gd name="connsiteY1" fmla="*/ 0 h 430570"/>
                <a:gd name="connsiteX2" fmla="*/ 323932 w 850234"/>
                <a:gd name="connsiteY2" fmla="*/ 0 h 430570"/>
                <a:gd name="connsiteX3" fmla="*/ 141621 w 850234"/>
                <a:gd name="connsiteY3" fmla="*/ 121001 h 430570"/>
                <a:gd name="connsiteX4" fmla="*/ 0 w 850234"/>
                <a:gd name="connsiteY4" fmla="*/ 354390 h 430570"/>
                <a:gd name="connsiteX5" fmla="*/ 25001 w 850234"/>
                <a:gd name="connsiteY5" fmla="*/ 377030 h 430570"/>
                <a:gd name="connsiteX6" fmla="*/ 25001 w 850234"/>
                <a:gd name="connsiteY6" fmla="*/ 377030 h 430570"/>
                <a:gd name="connsiteX7" fmla="*/ 139325 w 850234"/>
                <a:gd name="connsiteY7" fmla="*/ 377030 h 430570"/>
                <a:gd name="connsiteX8" fmla="*/ 139325 w 850234"/>
                <a:gd name="connsiteY8" fmla="*/ 377030 h 430570"/>
                <a:gd name="connsiteX9" fmla="*/ 253648 w 850234"/>
                <a:gd name="connsiteY9" fmla="*/ 377030 h 430570"/>
                <a:gd name="connsiteX10" fmla="*/ 281615 w 850234"/>
                <a:gd name="connsiteY10" fmla="*/ 414422 h 430570"/>
                <a:gd name="connsiteX11" fmla="*/ 339973 w 850234"/>
                <a:gd name="connsiteY11" fmla="*/ 414422 h 430570"/>
                <a:gd name="connsiteX12" fmla="*/ 367940 w 850234"/>
                <a:gd name="connsiteY12" fmla="*/ 377030 h 430570"/>
                <a:gd name="connsiteX13" fmla="*/ 482263 w 850234"/>
                <a:gd name="connsiteY13" fmla="*/ 377030 h 430570"/>
                <a:gd name="connsiteX14" fmla="*/ 482263 w 850234"/>
                <a:gd name="connsiteY14" fmla="*/ 377030 h 430570"/>
                <a:gd name="connsiteX15" fmla="*/ 596586 w 850234"/>
                <a:gd name="connsiteY15" fmla="*/ 377030 h 430570"/>
                <a:gd name="connsiteX16" fmla="*/ 622736 w 850234"/>
                <a:gd name="connsiteY16" fmla="*/ 342069 h 430570"/>
                <a:gd name="connsiteX17" fmla="*/ 684760 w 850234"/>
                <a:gd name="connsiteY17" fmla="*/ 342069 h 430570"/>
                <a:gd name="connsiteX18" fmla="*/ 710910 w 850234"/>
                <a:gd name="connsiteY18" fmla="*/ 377030 h 430570"/>
                <a:gd name="connsiteX19" fmla="*/ 825233 w 850234"/>
                <a:gd name="connsiteY19" fmla="*/ 377030 h 430570"/>
                <a:gd name="connsiteX20" fmla="*/ 825233 w 850234"/>
                <a:gd name="connsiteY20" fmla="*/ 377030 h 430570"/>
                <a:gd name="connsiteX21" fmla="*/ 850234 w 850234"/>
                <a:gd name="connsiteY21" fmla="*/ 354390 h 430570"/>
                <a:gd name="connsiteX22" fmla="*/ 708550 w 850234"/>
                <a:gd name="connsiteY22" fmla="*/ 121001 h 43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0234" h="430570">
                  <a:moveTo>
                    <a:pt x="708550" y="121001"/>
                  </a:moveTo>
                  <a:cubicBezTo>
                    <a:pt x="665435" y="44597"/>
                    <a:pt x="597798" y="0"/>
                    <a:pt x="526238" y="0"/>
                  </a:cubicBezTo>
                  <a:lnTo>
                    <a:pt x="323932" y="0"/>
                  </a:lnTo>
                  <a:cubicBezTo>
                    <a:pt x="252341" y="0"/>
                    <a:pt x="184703" y="44597"/>
                    <a:pt x="141621" y="121001"/>
                  </a:cubicBezTo>
                  <a:cubicBezTo>
                    <a:pt x="97007" y="200048"/>
                    <a:pt x="49078" y="278925"/>
                    <a:pt x="0" y="354390"/>
                  </a:cubicBezTo>
                  <a:cubicBezTo>
                    <a:pt x="9057" y="359635"/>
                    <a:pt x="17571" y="367139"/>
                    <a:pt x="25001" y="377030"/>
                  </a:cubicBezTo>
                  <a:lnTo>
                    <a:pt x="25001" y="377030"/>
                  </a:lnTo>
                  <a:cubicBezTo>
                    <a:pt x="56572" y="419240"/>
                    <a:pt x="107754" y="419240"/>
                    <a:pt x="139325" y="377030"/>
                  </a:cubicBezTo>
                  <a:lnTo>
                    <a:pt x="139325" y="377030"/>
                  </a:lnTo>
                  <a:cubicBezTo>
                    <a:pt x="170895" y="334821"/>
                    <a:pt x="222078" y="334821"/>
                    <a:pt x="253648" y="377030"/>
                  </a:cubicBezTo>
                  <a:lnTo>
                    <a:pt x="281615" y="414422"/>
                  </a:lnTo>
                  <a:cubicBezTo>
                    <a:pt x="297719" y="435953"/>
                    <a:pt x="323868" y="435953"/>
                    <a:pt x="339973" y="414422"/>
                  </a:cubicBezTo>
                  <a:lnTo>
                    <a:pt x="367940" y="377030"/>
                  </a:lnTo>
                  <a:cubicBezTo>
                    <a:pt x="399510" y="334821"/>
                    <a:pt x="450692" y="334821"/>
                    <a:pt x="482263" y="377030"/>
                  </a:cubicBezTo>
                  <a:lnTo>
                    <a:pt x="482263" y="377030"/>
                  </a:lnTo>
                  <a:cubicBezTo>
                    <a:pt x="513833" y="419240"/>
                    <a:pt x="565016" y="419240"/>
                    <a:pt x="596586" y="377030"/>
                  </a:cubicBezTo>
                  <a:lnTo>
                    <a:pt x="622736" y="342069"/>
                  </a:lnTo>
                  <a:cubicBezTo>
                    <a:pt x="639860" y="319173"/>
                    <a:pt x="667636" y="319173"/>
                    <a:pt x="684760" y="342069"/>
                  </a:cubicBezTo>
                  <a:lnTo>
                    <a:pt x="710910" y="377030"/>
                  </a:lnTo>
                  <a:cubicBezTo>
                    <a:pt x="742480" y="419240"/>
                    <a:pt x="793663" y="419240"/>
                    <a:pt x="825233" y="377030"/>
                  </a:cubicBezTo>
                  <a:lnTo>
                    <a:pt x="825233" y="377030"/>
                  </a:lnTo>
                  <a:cubicBezTo>
                    <a:pt x="832631" y="367139"/>
                    <a:pt x="841146" y="359635"/>
                    <a:pt x="850234" y="354390"/>
                  </a:cubicBezTo>
                  <a:cubicBezTo>
                    <a:pt x="801093" y="278925"/>
                    <a:pt x="753163" y="200048"/>
                    <a:pt x="708550" y="12100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9929770" y="3550337"/>
              <a:ext cx="156458" cy="238880"/>
            </a:xfrm>
            <a:custGeom>
              <a:avLst/>
              <a:gdLst>
                <a:gd name="connsiteX0" fmla="*/ 23518 w 156458"/>
                <a:gd name="connsiteY0" fmla="*/ 238881 h 238880"/>
                <a:gd name="connsiteX1" fmla="*/ 5150 w 156458"/>
                <a:gd name="connsiteY1" fmla="*/ 227070 h 238880"/>
                <a:gd name="connsiteX2" fmla="*/ 8817 w 156458"/>
                <a:gd name="connsiteY2" fmla="*/ 182857 h 238880"/>
                <a:gd name="connsiteX3" fmla="*/ 111756 w 156458"/>
                <a:gd name="connsiteY3" fmla="*/ 17813 h 238880"/>
                <a:gd name="connsiteX4" fmla="*/ 143136 w 156458"/>
                <a:gd name="connsiteY4" fmla="*/ 3104 h 238880"/>
                <a:gd name="connsiteX5" fmla="*/ 154137 w 156458"/>
                <a:gd name="connsiteY5" fmla="*/ 45057 h 238880"/>
                <a:gd name="connsiteX6" fmla="*/ 38188 w 156458"/>
                <a:gd name="connsiteY6" fmla="*/ 231931 h 238880"/>
                <a:gd name="connsiteX7" fmla="*/ 23518 w 156458"/>
                <a:gd name="connsiteY7" fmla="*/ 238881 h 2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458" h="238880">
                  <a:moveTo>
                    <a:pt x="23518" y="238881"/>
                  </a:moveTo>
                  <a:cubicBezTo>
                    <a:pt x="16630" y="238881"/>
                    <a:pt x="9774" y="234830"/>
                    <a:pt x="5150" y="227070"/>
                  </a:cubicBezTo>
                  <a:cubicBezTo>
                    <a:pt x="-2950" y="213512"/>
                    <a:pt x="-1323" y="193729"/>
                    <a:pt x="8817" y="182857"/>
                  </a:cubicBezTo>
                  <a:cubicBezTo>
                    <a:pt x="37358" y="152330"/>
                    <a:pt x="89816" y="78782"/>
                    <a:pt x="111756" y="17813"/>
                  </a:cubicBezTo>
                  <a:cubicBezTo>
                    <a:pt x="117401" y="2166"/>
                    <a:pt x="131432" y="-4400"/>
                    <a:pt x="143136" y="3104"/>
                  </a:cubicBezTo>
                  <a:cubicBezTo>
                    <a:pt x="154839" y="10650"/>
                    <a:pt x="159750" y="29410"/>
                    <a:pt x="154137" y="45057"/>
                  </a:cubicBezTo>
                  <a:cubicBezTo>
                    <a:pt x="127318" y="119542"/>
                    <a:pt x="68801" y="199229"/>
                    <a:pt x="38188" y="231931"/>
                  </a:cubicBezTo>
                  <a:cubicBezTo>
                    <a:pt x="33883" y="236621"/>
                    <a:pt x="28685" y="238881"/>
                    <a:pt x="23518" y="238881"/>
                  </a:cubicBezTo>
                  <a:close/>
                </a:path>
              </a:pathLst>
            </a:custGeom>
            <a:solidFill>
              <a:srgbClr val="0550A2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10679999" y="3579489"/>
              <a:ext cx="113936" cy="197960"/>
            </a:xfrm>
            <a:custGeom>
              <a:avLst/>
              <a:gdLst>
                <a:gd name="connsiteX0" fmla="*/ 90454 w 113936"/>
                <a:gd name="connsiteY0" fmla="*/ 197961 h 197960"/>
                <a:gd name="connsiteX1" fmla="*/ 73010 w 113936"/>
                <a:gd name="connsiteY1" fmla="*/ 187643 h 197960"/>
                <a:gd name="connsiteX2" fmla="*/ 1993 w 113936"/>
                <a:gd name="connsiteY2" fmla="*/ 44045 h 197960"/>
                <a:gd name="connsiteX3" fmla="*/ 14079 w 113936"/>
                <a:gd name="connsiteY3" fmla="*/ 2645 h 197960"/>
                <a:gd name="connsiteX4" fmla="*/ 45043 w 113936"/>
                <a:gd name="connsiteY4" fmla="*/ 18847 h 197960"/>
                <a:gd name="connsiteX5" fmla="*/ 107834 w 113936"/>
                <a:gd name="connsiteY5" fmla="*/ 145433 h 197960"/>
                <a:gd name="connsiteX6" fmla="*/ 106207 w 113936"/>
                <a:gd name="connsiteY6" fmla="*/ 189860 h 197960"/>
                <a:gd name="connsiteX7" fmla="*/ 90454 w 113936"/>
                <a:gd name="connsiteY7" fmla="*/ 197961 h 1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36" h="197960">
                  <a:moveTo>
                    <a:pt x="90454" y="197961"/>
                  </a:moveTo>
                  <a:cubicBezTo>
                    <a:pt x="84044" y="197961"/>
                    <a:pt x="77666" y="194465"/>
                    <a:pt x="73010" y="187643"/>
                  </a:cubicBezTo>
                  <a:cubicBezTo>
                    <a:pt x="43959" y="144836"/>
                    <a:pt x="17395" y="91158"/>
                    <a:pt x="1993" y="44045"/>
                  </a:cubicBezTo>
                  <a:cubicBezTo>
                    <a:pt x="-3237" y="28142"/>
                    <a:pt x="2184" y="9595"/>
                    <a:pt x="14079" y="2645"/>
                  </a:cubicBezTo>
                  <a:cubicBezTo>
                    <a:pt x="25974" y="-4304"/>
                    <a:pt x="39845" y="2901"/>
                    <a:pt x="45043" y="18847"/>
                  </a:cubicBezTo>
                  <a:cubicBezTo>
                    <a:pt x="58533" y="60033"/>
                    <a:pt x="82035" y="107359"/>
                    <a:pt x="107834" y="145433"/>
                  </a:cubicBezTo>
                  <a:cubicBezTo>
                    <a:pt x="116571" y="158309"/>
                    <a:pt x="115838" y="178178"/>
                    <a:pt x="106207" y="189860"/>
                  </a:cubicBezTo>
                  <a:cubicBezTo>
                    <a:pt x="101743" y="195275"/>
                    <a:pt x="96066" y="197961"/>
                    <a:pt x="90454" y="197961"/>
                  </a:cubicBezTo>
                  <a:close/>
                </a:path>
              </a:pathLst>
            </a:custGeom>
            <a:solidFill>
              <a:srgbClr val="0550A2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10476950" y="3678081"/>
              <a:ext cx="75585" cy="167032"/>
            </a:xfrm>
            <a:custGeom>
              <a:avLst/>
              <a:gdLst>
                <a:gd name="connsiteX0" fmla="*/ 52069 w 75585"/>
                <a:gd name="connsiteY0" fmla="*/ 167033 h 167032"/>
                <a:gd name="connsiteX1" fmla="*/ 32202 w 75585"/>
                <a:gd name="connsiteY1" fmla="*/ 152451 h 167032"/>
                <a:gd name="connsiteX2" fmla="*/ 121 w 75585"/>
                <a:gd name="connsiteY2" fmla="*/ 34563 h 167032"/>
                <a:gd name="connsiteX3" fmla="*/ 21200 w 75585"/>
                <a:gd name="connsiteY3" fmla="*/ 155 h 167032"/>
                <a:gd name="connsiteX4" fmla="*/ 46935 w 75585"/>
                <a:gd name="connsiteY4" fmla="*/ 28210 h 167032"/>
                <a:gd name="connsiteX5" fmla="*/ 71904 w 75585"/>
                <a:gd name="connsiteY5" fmla="*/ 118683 h 167032"/>
                <a:gd name="connsiteX6" fmla="*/ 64697 w 75585"/>
                <a:gd name="connsiteY6" fmla="*/ 162087 h 167032"/>
                <a:gd name="connsiteX7" fmla="*/ 52069 w 75585"/>
                <a:gd name="connsiteY7" fmla="*/ 167033 h 16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5" h="167032">
                  <a:moveTo>
                    <a:pt x="52069" y="167033"/>
                  </a:moveTo>
                  <a:cubicBezTo>
                    <a:pt x="44288" y="167033"/>
                    <a:pt x="36698" y="161874"/>
                    <a:pt x="32202" y="152451"/>
                  </a:cubicBezTo>
                  <a:cubicBezTo>
                    <a:pt x="16257" y="118939"/>
                    <a:pt x="1460" y="52427"/>
                    <a:pt x="121" y="34563"/>
                  </a:cubicBezTo>
                  <a:cubicBezTo>
                    <a:pt x="-1186" y="17295"/>
                    <a:pt x="8253" y="1861"/>
                    <a:pt x="21200" y="155"/>
                  </a:cubicBezTo>
                  <a:cubicBezTo>
                    <a:pt x="34147" y="-1550"/>
                    <a:pt x="45595" y="10985"/>
                    <a:pt x="46935" y="28210"/>
                  </a:cubicBezTo>
                  <a:cubicBezTo>
                    <a:pt x="47923" y="38272"/>
                    <a:pt x="60201" y="94082"/>
                    <a:pt x="71904" y="118683"/>
                  </a:cubicBezTo>
                  <a:cubicBezTo>
                    <a:pt x="78888" y="133350"/>
                    <a:pt x="75635" y="152750"/>
                    <a:pt x="64697" y="162087"/>
                  </a:cubicBezTo>
                  <a:cubicBezTo>
                    <a:pt x="60775" y="165455"/>
                    <a:pt x="56406" y="167033"/>
                    <a:pt x="52069" y="167033"/>
                  </a:cubicBezTo>
                  <a:close/>
                </a:path>
              </a:pathLst>
            </a:custGeom>
            <a:solidFill>
              <a:srgbClr val="0550A2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9547265" y="2687461"/>
              <a:ext cx="1605726" cy="1257037"/>
            </a:xfrm>
            <a:custGeom>
              <a:avLst/>
              <a:gdLst>
                <a:gd name="connsiteX0" fmla="*/ 1582071 w 1605726"/>
                <a:gd name="connsiteY0" fmla="*/ 1121114 h 1257037"/>
                <a:gd name="connsiteX1" fmla="*/ 1300998 w 1605726"/>
                <a:gd name="connsiteY1" fmla="*/ 774312 h 1257037"/>
                <a:gd name="connsiteX2" fmla="*/ 1398515 w 1605726"/>
                <a:gd name="connsiteY2" fmla="*/ 662308 h 1257037"/>
                <a:gd name="connsiteX3" fmla="*/ 1394083 w 1605726"/>
                <a:gd name="connsiteY3" fmla="*/ 618222 h 1257037"/>
                <a:gd name="connsiteX4" fmla="*/ 1361109 w 1605726"/>
                <a:gd name="connsiteY4" fmla="*/ 624148 h 1257037"/>
                <a:gd name="connsiteX5" fmla="*/ 1268407 w 1605726"/>
                <a:gd name="connsiteY5" fmla="*/ 726091 h 1257037"/>
                <a:gd name="connsiteX6" fmla="*/ 1245893 w 1605726"/>
                <a:gd name="connsiteY6" fmla="*/ 691854 h 1257037"/>
                <a:gd name="connsiteX7" fmla="*/ 1245670 w 1605726"/>
                <a:gd name="connsiteY7" fmla="*/ 691513 h 1257037"/>
                <a:gd name="connsiteX8" fmla="*/ 1105133 w 1605726"/>
                <a:gd name="connsiteY8" fmla="*/ 459915 h 1257037"/>
                <a:gd name="connsiteX9" fmla="*/ 904039 w 1605726"/>
                <a:gd name="connsiteY9" fmla="*/ 326421 h 1257037"/>
                <a:gd name="connsiteX10" fmla="*/ 899861 w 1605726"/>
                <a:gd name="connsiteY10" fmla="*/ 326421 h 1257037"/>
                <a:gd name="connsiteX11" fmla="*/ 981275 w 1605726"/>
                <a:gd name="connsiteY11" fmla="*/ 149098 h 1257037"/>
                <a:gd name="connsiteX12" fmla="*/ 1153190 w 1605726"/>
                <a:gd name="connsiteY12" fmla="*/ 62845 h 1257037"/>
                <a:gd name="connsiteX13" fmla="*/ 1414588 w 1605726"/>
                <a:gd name="connsiteY13" fmla="*/ 412333 h 1257037"/>
                <a:gd name="connsiteX14" fmla="*/ 1400524 w 1605726"/>
                <a:gd name="connsiteY14" fmla="*/ 525702 h 1257037"/>
                <a:gd name="connsiteX15" fmla="*/ 1415130 w 1605726"/>
                <a:gd name="connsiteY15" fmla="*/ 565652 h 1257037"/>
                <a:gd name="connsiteX16" fmla="*/ 1422751 w 1605726"/>
                <a:gd name="connsiteY16" fmla="*/ 567357 h 1257037"/>
                <a:gd name="connsiteX17" fmla="*/ 1445010 w 1605726"/>
                <a:gd name="connsiteY17" fmla="*/ 546082 h 1257037"/>
                <a:gd name="connsiteX18" fmla="*/ 1461593 w 1605726"/>
                <a:gd name="connsiteY18" fmla="*/ 412333 h 1257037"/>
                <a:gd name="connsiteX19" fmla="*/ 1153222 w 1605726"/>
                <a:gd name="connsiteY19" fmla="*/ 0 h 1257037"/>
                <a:gd name="connsiteX20" fmla="*/ 950342 w 1605726"/>
                <a:gd name="connsiteY20" fmla="*/ 101772 h 1257037"/>
                <a:gd name="connsiteX21" fmla="*/ 851613 w 1605726"/>
                <a:gd name="connsiteY21" fmla="*/ 326421 h 1257037"/>
                <a:gd name="connsiteX22" fmla="*/ 701733 w 1605726"/>
                <a:gd name="connsiteY22" fmla="*/ 326421 h 1257037"/>
                <a:gd name="connsiteX23" fmla="*/ 500638 w 1605726"/>
                <a:gd name="connsiteY23" fmla="*/ 459915 h 1257037"/>
                <a:gd name="connsiteX24" fmla="*/ 407617 w 1605726"/>
                <a:gd name="connsiteY24" fmla="*/ 616730 h 1257037"/>
                <a:gd name="connsiteX25" fmla="*/ 360421 w 1605726"/>
                <a:gd name="connsiteY25" fmla="*/ 614470 h 1257037"/>
                <a:gd name="connsiteX26" fmla="*/ 114936 w 1605726"/>
                <a:gd name="connsiteY26" fmla="*/ 722339 h 1257037"/>
                <a:gd name="connsiteX27" fmla="*/ 107761 w 1605726"/>
                <a:gd name="connsiteY27" fmla="*/ 788297 h 1257037"/>
                <a:gd name="connsiteX28" fmla="*/ 150015 w 1605726"/>
                <a:gd name="connsiteY28" fmla="*/ 824708 h 1257037"/>
                <a:gd name="connsiteX29" fmla="*/ 269632 w 1605726"/>
                <a:gd name="connsiteY29" fmla="*/ 824708 h 1257037"/>
                <a:gd name="connsiteX30" fmla="*/ 162292 w 1605726"/>
                <a:gd name="connsiteY30" fmla="*/ 967368 h 1257037"/>
                <a:gd name="connsiteX31" fmla="*/ 161112 w 1605726"/>
                <a:gd name="connsiteY31" fmla="*/ 1011795 h 1257037"/>
                <a:gd name="connsiteX32" fmla="*/ 194341 w 1605726"/>
                <a:gd name="connsiteY32" fmla="*/ 1013372 h 1257037"/>
                <a:gd name="connsiteX33" fmla="*/ 340075 w 1605726"/>
                <a:gd name="connsiteY33" fmla="*/ 815840 h 1257037"/>
                <a:gd name="connsiteX34" fmla="*/ 342084 w 1605726"/>
                <a:gd name="connsiteY34" fmla="*/ 812898 h 1257037"/>
                <a:gd name="connsiteX35" fmla="*/ 382520 w 1605726"/>
                <a:gd name="connsiteY35" fmla="*/ 752653 h 1257037"/>
                <a:gd name="connsiteX36" fmla="*/ 386156 w 1605726"/>
                <a:gd name="connsiteY36" fmla="*/ 757088 h 1257037"/>
                <a:gd name="connsiteX37" fmla="*/ 533740 w 1605726"/>
                <a:gd name="connsiteY37" fmla="*/ 757088 h 1257037"/>
                <a:gd name="connsiteX38" fmla="*/ 614802 w 1605726"/>
                <a:gd name="connsiteY38" fmla="*/ 757088 h 1257037"/>
                <a:gd name="connsiteX39" fmla="*/ 642769 w 1605726"/>
                <a:gd name="connsiteY39" fmla="*/ 794479 h 1257037"/>
                <a:gd name="connsiteX40" fmla="*/ 688594 w 1605726"/>
                <a:gd name="connsiteY40" fmla="*/ 819848 h 1257037"/>
                <a:gd name="connsiteX41" fmla="*/ 734419 w 1605726"/>
                <a:gd name="connsiteY41" fmla="*/ 794479 h 1257037"/>
                <a:gd name="connsiteX42" fmla="*/ 762386 w 1605726"/>
                <a:gd name="connsiteY42" fmla="*/ 757088 h 1257037"/>
                <a:gd name="connsiteX43" fmla="*/ 843449 w 1605726"/>
                <a:gd name="connsiteY43" fmla="*/ 757088 h 1257037"/>
                <a:gd name="connsiteX44" fmla="*/ 883247 w 1605726"/>
                <a:gd name="connsiteY44" fmla="*/ 790386 h 1257037"/>
                <a:gd name="connsiteX45" fmla="*/ 913127 w 1605726"/>
                <a:gd name="connsiteY45" fmla="*/ 770859 h 1257037"/>
                <a:gd name="connsiteX46" fmla="*/ 898522 w 1605726"/>
                <a:gd name="connsiteY46" fmla="*/ 730909 h 1257037"/>
                <a:gd name="connsiteX47" fmla="*/ 876678 w 1605726"/>
                <a:gd name="connsiteY47" fmla="*/ 712618 h 1257037"/>
                <a:gd name="connsiteX48" fmla="*/ 729094 w 1605726"/>
                <a:gd name="connsiteY48" fmla="*/ 712618 h 1257037"/>
                <a:gd name="connsiteX49" fmla="*/ 701127 w 1605726"/>
                <a:gd name="connsiteY49" fmla="*/ 750010 h 1257037"/>
                <a:gd name="connsiteX50" fmla="*/ 688594 w 1605726"/>
                <a:gd name="connsiteY50" fmla="*/ 756960 h 1257037"/>
                <a:gd name="connsiteX51" fmla="*/ 676062 w 1605726"/>
                <a:gd name="connsiteY51" fmla="*/ 750010 h 1257037"/>
                <a:gd name="connsiteX52" fmla="*/ 648095 w 1605726"/>
                <a:gd name="connsiteY52" fmla="*/ 712618 h 1257037"/>
                <a:gd name="connsiteX53" fmla="*/ 500511 w 1605726"/>
                <a:gd name="connsiteY53" fmla="*/ 712618 h 1257037"/>
                <a:gd name="connsiteX54" fmla="*/ 419448 w 1605726"/>
                <a:gd name="connsiteY54" fmla="*/ 712618 h 1257037"/>
                <a:gd name="connsiteX55" fmla="*/ 413389 w 1605726"/>
                <a:gd name="connsiteY55" fmla="*/ 705157 h 1257037"/>
                <a:gd name="connsiteX56" fmla="*/ 435488 w 1605726"/>
                <a:gd name="connsiteY56" fmla="*/ 670281 h 1257037"/>
                <a:gd name="connsiteX57" fmla="*/ 436509 w 1605726"/>
                <a:gd name="connsiteY57" fmla="*/ 668660 h 1257037"/>
                <a:gd name="connsiteX58" fmla="*/ 538236 w 1605726"/>
                <a:gd name="connsiteY58" fmla="*/ 497775 h 1257037"/>
                <a:gd name="connsiteX59" fmla="*/ 701796 w 1605726"/>
                <a:gd name="connsiteY59" fmla="*/ 389309 h 1257037"/>
                <a:gd name="connsiteX60" fmla="*/ 904103 w 1605726"/>
                <a:gd name="connsiteY60" fmla="*/ 389309 h 1257037"/>
                <a:gd name="connsiteX61" fmla="*/ 1067663 w 1605726"/>
                <a:gd name="connsiteY61" fmla="*/ 497775 h 1257037"/>
                <a:gd name="connsiteX62" fmla="*/ 1192510 w 1605726"/>
                <a:gd name="connsiteY62" fmla="*/ 705199 h 1257037"/>
                <a:gd name="connsiteX63" fmla="*/ 1186451 w 1605726"/>
                <a:gd name="connsiteY63" fmla="*/ 712618 h 1257037"/>
                <a:gd name="connsiteX64" fmla="*/ 1145920 w 1605726"/>
                <a:gd name="connsiteY64" fmla="*/ 735045 h 1257037"/>
                <a:gd name="connsiteX65" fmla="*/ 1105388 w 1605726"/>
                <a:gd name="connsiteY65" fmla="*/ 712618 h 1257037"/>
                <a:gd name="connsiteX66" fmla="*/ 1079239 w 1605726"/>
                <a:gd name="connsiteY66" fmla="*/ 677657 h 1257037"/>
                <a:gd name="connsiteX67" fmla="*/ 1031596 w 1605726"/>
                <a:gd name="connsiteY67" fmla="*/ 651265 h 1257037"/>
                <a:gd name="connsiteX68" fmla="*/ 983954 w 1605726"/>
                <a:gd name="connsiteY68" fmla="*/ 677657 h 1257037"/>
                <a:gd name="connsiteX69" fmla="*/ 960834 w 1605726"/>
                <a:gd name="connsiteY69" fmla="*/ 708568 h 1257037"/>
                <a:gd name="connsiteX70" fmla="*/ 960834 w 1605726"/>
                <a:gd name="connsiteY70" fmla="*/ 753037 h 1257037"/>
                <a:gd name="connsiteX71" fmla="*/ 994094 w 1605726"/>
                <a:gd name="connsiteY71" fmla="*/ 753037 h 1257037"/>
                <a:gd name="connsiteX72" fmla="*/ 1017214 w 1605726"/>
                <a:gd name="connsiteY72" fmla="*/ 722126 h 1257037"/>
                <a:gd name="connsiteX73" fmla="*/ 1031596 w 1605726"/>
                <a:gd name="connsiteY73" fmla="*/ 714153 h 1257037"/>
                <a:gd name="connsiteX74" fmla="*/ 1045978 w 1605726"/>
                <a:gd name="connsiteY74" fmla="*/ 722126 h 1257037"/>
                <a:gd name="connsiteX75" fmla="*/ 1072128 w 1605726"/>
                <a:gd name="connsiteY75" fmla="*/ 757088 h 1257037"/>
                <a:gd name="connsiteX76" fmla="*/ 1145920 w 1605726"/>
                <a:gd name="connsiteY76" fmla="*/ 797975 h 1257037"/>
                <a:gd name="connsiteX77" fmla="*/ 1219712 w 1605726"/>
                <a:gd name="connsiteY77" fmla="*/ 757088 h 1257037"/>
                <a:gd name="connsiteX78" fmla="*/ 1223347 w 1605726"/>
                <a:gd name="connsiteY78" fmla="*/ 752653 h 1257037"/>
                <a:gd name="connsiteX79" fmla="*/ 1244107 w 1605726"/>
                <a:gd name="connsiteY79" fmla="*/ 783820 h 1257037"/>
                <a:gd name="connsiteX80" fmla="*/ 1245478 w 1605726"/>
                <a:gd name="connsiteY80" fmla="*/ 785867 h 1257037"/>
                <a:gd name="connsiteX81" fmla="*/ 1554933 w 1605726"/>
                <a:gd name="connsiteY81" fmla="*/ 1172362 h 1257037"/>
                <a:gd name="connsiteX82" fmla="*/ 1558217 w 1605726"/>
                <a:gd name="connsiteY82" fmla="*/ 1185622 h 1257037"/>
                <a:gd name="connsiteX83" fmla="*/ 1549575 w 1605726"/>
                <a:gd name="connsiteY83" fmla="*/ 1194149 h 1257037"/>
                <a:gd name="connsiteX84" fmla="*/ 56260 w 1605726"/>
                <a:gd name="connsiteY84" fmla="*/ 1194149 h 1257037"/>
                <a:gd name="connsiteX85" fmla="*/ 47618 w 1605726"/>
                <a:gd name="connsiteY85" fmla="*/ 1185622 h 1257037"/>
                <a:gd name="connsiteX86" fmla="*/ 50903 w 1605726"/>
                <a:gd name="connsiteY86" fmla="*/ 1172362 h 1257037"/>
                <a:gd name="connsiteX87" fmla="*/ 122526 w 1605726"/>
                <a:gd name="connsiteY87" fmla="*/ 1098218 h 1257037"/>
                <a:gd name="connsiteX88" fmla="*/ 125524 w 1605726"/>
                <a:gd name="connsiteY88" fmla="*/ 1053919 h 1257037"/>
                <a:gd name="connsiteX89" fmla="*/ 92391 w 1605726"/>
                <a:gd name="connsiteY89" fmla="*/ 1049912 h 1257037"/>
                <a:gd name="connsiteX90" fmla="*/ 23701 w 1605726"/>
                <a:gd name="connsiteY90" fmla="*/ 1121028 h 1257037"/>
                <a:gd name="connsiteX91" fmla="*/ 2750 w 1605726"/>
                <a:gd name="connsiteY91" fmla="*/ 1204680 h 1257037"/>
                <a:gd name="connsiteX92" fmla="*/ 56228 w 1605726"/>
                <a:gd name="connsiteY92" fmla="*/ 1257037 h 1257037"/>
                <a:gd name="connsiteX93" fmla="*/ 1549480 w 1605726"/>
                <a:gd name="connsiteY93" fmla="*/ 1257037 h 1257037"/>
                <a:gd name="connsiteX94" fmla="*/ 1602958 w 1605726"/>
                <a:gd name="connsiteY94" fmla="*/ 1204680 h 1257037"/>
                <a:gd name="connsiteX95" fmla="*/ 1582071 w 1605726"/>
                <a:gd name="connsiteY95" fmla="*/ 1121114 h 1257037"/>
                <a:gd name="connsiteX96" fmla="*/ 313288 w 1605726"/>
                <a:gd name="connsiteY96" fmla="*/ 761820 h 1257037"/>
                <a:gd name="connsiteX97" fmla="*/ 151609 w 1605726"/>
                <a:gd name="connsiteY97" fmla="*/ 761820 h 1257037"/>
                <a:gd name="connsiteX98" fmla="*/ 360421 w 1605726"/>
                <a:gd name="connsiteY98" fmla="*/ 677358 h 1257037"/>
                <a:gd name="connsiteX99" fmla="*/ 369127 w 1605726"/>
                <a:gd name="connsiteY99" fmla="*/ 677486 h 1257037"/>
                <a:gd name="connsiteX100" fmla="*/ 313288 w 1605726"/>
                <a:gd name="connsiteY100" fmla="*/ 761820 h 12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605726" h="1257037">
                  <a:moveTo>
                    <a:pt x="1582071" y="1121114"/>
                  </a:moveTo>
                  <a:cubicBezTo>
                    <a:pt x="1500944" y="1044369"/>
                    <a:pt x="1401194" y="920341"/>
                    <a:pt x="1300998" y="774312"/>
                  </a:cubicBezTo>
                  <a:cubicBezTo>
                    <a:pt x="1338850" y="746642"/>
                    <a:pt x="1372175" y="708482"/>
                    <a:pt x="1398515" y="662308"/>
                  </a:cubicBezTo>
                  <a:cubicBezTo>
                    <a:pt x="1406392" y="648494"/>
                    <a:pt x="1404415" y="628753"/>
                    <a:pt x="1394083" y="618222"/>
                  </a:cubicBezTo>
                  <a:cubicBezTo>
                    <a:pt x="1383751" y="607691"/>
                    <a:pt x="1368986" y="610334"/>
                    <a:pt x="1361109" y="624148"/>
                  </a:cubicBezTo>
                  <a:cubicBezTo>
                    <a:pt x="1336427" y="667339"/>
                    <a:pt x="1304633" y="702258"/>
                    <a:pt x="1268407" y="726091"/>
                  </a:cubicBezTo>
                  <a:cubicBezTo>
                    <a:pt x="1260881" y="714793"/>
                    <a:pt x="1253387" y="703366"/>
                    <a:pt x="1245893" y="691854"/>
                  </a:cubicBezTo>
                  <a:cubicBezTo>
                    <a:pt x="1245829" y="691727"/>
                    <a:pt x="1245733" y="691641"/>
                    <a:pt x="1245670" y="691513"/>
                  </a:cubicBezTo>
                  <a:cubicBezTo>
                    <a:pt x="1197453" y="617412"/>
                    <a:pt x="1149906" y="539260"/>
                    <a:pt x="1105133" y="459915"/>
                  </a:cubicBezTo>
                  <a:cubicBezTo>
                    <a:pt x="1057969" y="376305"/>
                    <a:pt x="982774" y="326421"/>
                    <a:pt x="904039" y="326421"/>
                  </a:cubicBezTo>
                  <a:lnTo>
                    <a:pt x="899861" y="326421"/>
                  </a:lnTo>
                  <a:cubicBezTo>
                    <a:pt x="912808" y="258076"/>
                    <a:pt x="941094" y="196083"/>
                    <a:pt x="981275" y="149098"/>
                  </a:cubicBezTo>
                  <a:cubicBezTo>
                    <a:pt x="1028854" y="93501"/>
                    <a:pt x="1089922" y="62845"/>
                    <a:pt x="1153190" y="62845"/>
                  </a:cubicBezTo>
                  <a:cubicBezTo>
                    <a:pt x="1297330" y="62845"/>
                    <a:pt x="1414588" y="219618"/>
                    <a:pt x="1414588" y="412333"/>
                  </a:cubicBezTo>
                  <a:cubicBezTo>
                    <a:pt x="1414588" y="451174"/>
                    <a:pt x="1409868" y="489333"/>
                    <a:pt x="1400524" y="525702"/>
                  </a:cubicBezTo>
                  <a:cubicBezTo>
                    <a:pt x="1396315" y="542117"/>
                    <a:pt x="1402852" y="560024"/>
                    <a:pt x="1415130" y="565652"/>
                  </a:cubicBezTo>
                  <a:cubicBezTo>
                    <a:pt x="1417649" y="566803"/>
                    <a:pt x="1420232" y="567357"/>
                    <a:pt x="1422751" y="567357"/>
                  </a:cubicBezTo>
                  <a:cubicBezTo>
                    <a:pt x="1432509" y="567357"/>
                    <a:pt x="1441662" y="559129"/>
                    <a:pt x="1445010" y="546082"/>
                  </a:cubicBezTo>
                  <a:cubicBezTo>
                    <a:pt x="1456012" y="503147"/>
                    <a:pt x="1461593" y="458124"/>
                    <a:pt x="1461593" y="412333"/>
                  </a:cubicBezTo>
                  <a:cubicBezTo>
                    <a:pt x="1461624" y="184998"/>
                    <a:pt x="1323288" y="0"/>
                    <a:pt x="1153222" y="0"/>
                  </a:cubicBezTo>
                  <a:cubicBezTo>
                    <a:pt x="1078537" y="0"/>
                    <a:pt x="1006499" y="36155"/>
                    <a:pt x="950342" y="101772"/>
                  </a:cubicBezTo>
                  <a:cubicBezTo>
                    <a:pt x="899925" y="160695"/>
                    <a:pt x="865389" y="239700"/>
                    <a:pt x="851613" y="326421"/>
                  </a:cubicBezTo>
                  <a:lnTo>
                    <a:pt x="701733" y="326421"/>
                  </a:lnTo>
                  <a:cubicBezTo>
                    <a:pt x="622966" y="326421"/>
                    <a:pt x="547803" y="376305"/>
                    <a:pt x="500638" y="459915"/>
                  </a:cubicBezTo>
                  <a:cubicBezTo>
                    <a:pt x="470949" y="512485"/>
                    <a:pt x="439698" y="565140"/>
                    <a:pt x="407617" y="616730"/>
                  </a:cubicBezTo>
                  <a:cubicBezTo>
                    <a:pt x="392470" y="615238"/>
                    <a:pt x="376652" y="614470"/>
                    <a:pt x="360421" y="614470"/>
                  </a:cubicBezTo>
                  <a:cubicBezTo>
                    <a:pt x="215675" y="614470"/>
                    <a:pt x="147017" y="673137"/>
                    <a:pt x="114936" y="722339"/>
                  </a:cubicBezTo>
                  <a:cubicBezTo>
                    <a:pt x="102946" y="740758"/>
                    <a:pt x="100204" y="765998"/>
                    <a:pt x="107761" y="788297"/>
                  </a:cubicBezTo>
                  <a:cubicBezTo>
                    <a:pt x="115415" y="810766"/>
                    <a:pt x="131583" y="824708"/>
                    <a:pt x="150015" y="824708"/>
                  </a:cubicBezTo>
                  <a:lnTo>
                    <a:pt x="269632" y="824708"/>
                  </a:lnTo>
                  <a:cubicBezTo>
                    <a:pt x="233310" y="875914"/>
                    <a:pt x="197179" y="923922"/>
                    <a:pt x="162292" y="967368"/>
                  </a:cubicBezTo>
                  <a:cubicBezTo>
                    <a:pt x="152789" y="979221"/>
                    <a:pt x="152247" y="999089"/>
                    <a:pt x="161112" y="1011795"/>
                  </a:cubicBezTo>
                  <a:cubicBezTo>
                    <a:pt x="169978" y="1024500"/>
                    <a:pt x="184838" y="1025225"/>
                    <a:pt x="194341" y="1013372"/>
                  </a:cubicBezTo>
                  <a:cubicBezTo>
                    <a:pt x="241537" y="954663"/>
                    <a:pt x="290902" y="887639"/>
                    <a:pt x="340075" y="815840"/>
                  </a:cubicBezTo>
                  <a:cubicBezTo>
                    <a:pt x="340777" y="814902"/>
                    <a:pt x="341447" y="813921"/>
                    <a:pt x="342084" y="812898"/>
                  </a:cubicBezTo>
                  <a:cubicBezTo>
                    <a:pt x="355606" y="793158"/>
                    <a:pt x="369095" y="773033"/>
                    <a:pt x="382520" y="752653"/>
                  </a:cubicBezTo>
                  <a:cubicBezTo>
                    <a:pt x="383764" y="754060"/>
                    <a:pt x="385008" y="755510"/>
                    <a:pt x="386156" y="757088"/>
                  </a:cubicBezTo>
                  <a:cubicBezTo>
                    <a:pt x="426846" y="811491"/>
                    <a:pt x="493049" y="811491"/>
                    <a:pt x="533740" y="757088"/>
                  </a:cubicBezTo>
                  <a:cubicBezTo>
                    <a:pt x="556094" y="727200"/>
                    <a:pt x="592448" y="727200"/>
                    <a:pt x="614802" y="757088"/>
                  </a:cubicBezTo>
                  <a:lnTo>
                    <a:pt x="642769" y="794479"/>
                  </a:lnTo>
                  <a:cubicBezTo>
                    <a:pt x="655015" y="810851"/>
                    <a:pt x="671278" y="819848"/>
                    <a:pt x="688594" y="819848"/>
                  </a:cubicBezTo>
                  <a:cubicBezTo>
                    <a:pt x="705910" y="819848"/>
                    <a:pt x="722174" y="810851"/>
                    <a:pt x="734419" y="794479"/>
                  </a:cubicBezTo>
                  <a:lnTo>
                    <a:pt x="762386" y="757088"/>
                  </a:lnTo>
                  <a:cubicBezTo>
                    <a:pt x="784741" y="727200"/>
                    <a:pt x="821095" y="727200"/>
                    <a:pt x="843449" y="757088"/>
                  </a:cubicBezTo>
                  <a:cubicBezTo>
                    <a:pt x="854770" y="772266"/>
                    <a:pt x="868195" y="783437"/>
                    <a:pt x="883247" y="790386"/>
                  </a:cubicBezTo>
                  <a:cubicBezTo>
                    <a:pt x="895524" y="796057"/>
                    <a:pt x="908918" y="787316"/>
                    <a:pt x="913127" y="770859"/>
                  </a:cubicBezTo>
                  <a:cubicBezTo>
                    <a:pt x="917337" y="754444"/>
                    <a:pt x="910799" y="736537"/>
                    <a:pt x="898522" y="730909"/>
                  </a:cubicBezTo>
                  <a:cubicBezTo>
                    <a:pt x="890263" y="727114"/>
                    <a:pt x="882928" y="720975"/>
                    <a:pt x="876678" y="712618"/>
                  </a:cubicBezTo>
                  <a:cubicBezTo>
                    <a:pt x="835987" y="658215"/>
                    <a:pt x="769785" y="658215"/>
                    <a:pt x="729094" y="712618"/>
                  </a:cubicBezTo>
                  <a:lnTo>
                    <a:pt x="701127" y="750010"/>
                  </a:lnTo>
                  <a:cubicBezTo>
                    <a:pt x="697778" y="754487"/>
                    <a:pt x="693314" y="756960"/>
                    <a:pt x="688594" y="756960"/>
                  </a:cubicBezTo>
                  <a:cubicBezTo>
                    <a:pt x="683843" y="756960"/>
                    <a:pt x="679410" y="754487"/>
                    <a:pt x="676062" y="750010"/>
                  </a:cubicBezTo>
                  <a:lnTo>
                    <a:pt x="648095" y="712618"/>
                  </a:lnTo>
                  <a:cubicBezTo>
                    <a:pt x="607404" y="658215"/>
                    <a:pt x="541202" y="658215"/>
                    <a:pt x="500511" y="712618"/>
                  </a:cubicBezTo>
                  <a:cubicBezTo>
                    <a:pt x="478156" y="742506"/>
                    <a:pt x="441802" y="742506"/>
                    <a:pt x="419448" y="712618"/>
                  </a:cubicBezTo>
                  <a:cubicBezTo>
                    <a:pt x="417503" y="710017"/>
                    <a:pt x="415462" y="707544"/>
                    <a:pt x="413389" y="705157"/>
                  </a:cubicBezTo>
                  <a:cubicBezTo>
                    <a:pt x="420787" y="693602"/>
                    <a:pt x="428154" y="681963"/>
                    <a:pt x="435488" y="670281"/>
                  </a:cubicBezTo>
                  <a:cubicBezTo>
                    <a:pt x="435839" y="669769"/>
                    <a:pt x="436190" y="669215"/>
                    <a:pt x="436509" y="668660"/>
                  </a:cubicBezTo>
                  <a:cubicBezTo>
                    <a:pt x="471651" y="612551"/>
                    <a:pt x="505868" y="555121"/>
                    <a:pt x="538236" y="497775"/>
                  </a:cubicBezTo>
                  <a:cubicBezTo>
                    <a:pt x="576567" y="429856"/>
                    <a:pt x="637699" y="389309"/>
                    <a:pt x="701796" y="389309"/>
                  </a:cubicBezTo>
                  <a:lnTo>
                    <a:pt x="904103" y="389309"/>
                  </a:lnTo>
                  <a:cubicBezTo>
                    <a:pt x="968200" y="389309"/>
                    <a:pt x="1029332" y="429856"/>
                    <a:pt x="1067663" y="497775"/>
                  </a:cubicBezTo>
                  <a:cubicBezTo>
                    <a:pt x="1107557" y="568466"/>
                    <a:pt x="1149619" y="638218"/>
                    <a:pt x="1192510" y="705199"/>
                  </a:cubicBezTo>
                  <a:cubicBezTo>
                    <a:pt x="1190437" y="707587"/>
                    <a:pt x="1188396" y="710017"/>
                    <a:pt x="1186451" y="712618"/>
                  </a:cubicBezTo>
                  <a:cubicBezTo>
                    <a:pt x="1175609" y="727072"/>
                    <a:pt x="1161227" y="735045"/>
                    <a:pt x="1145920" y="735045"/>
                  </a:cubicBezTo>
                  <a:cubicBezTo>
                    <a:pt x="1130613" y="735045"/>
                    <a:pt x="1116231" y="727072"/>
                    <a:pt x="1105388" y="712618"/>
                  </a:cubicBezTo>
                  <a:lnTo>
                    <a:pt x="1079239" y="677657"/>
                  </a:lnTo>
                  <a:cubicBezTo>
                    <a:pt x="1066515" y="660645"/>
                    <a:pt x="1049614" y="651265"/>
                    <a:pt x="1031596" y="651265"/>
                  </a:cubicBezTo>
                  <a:cubicBezTo>
                    <a:pt x="1013579" y="651265"/>
                    <a:pt x="996677" y="660645"/>
                    <a:pt x="983954" y="677657"/>
                  </a:cubicBezTo>
                  <a:lnTo>
                    <a:pt x="960834" y="708568"/>
                  </a:lnTo>
                  <a:cubicBezTo>
                    <a:pt x="951650" y="720847"/>
                    <a:pt x="951650" y="740758"/>
                    <a:pt x="960834" y="753037"/>
                  </a:cubicBezTo>
                  <a:cubicBezTo>
                    <a:pt x="970018" y="765316"/>
                    <a:pt x="984910" y="765316"/>
                    <a:pt x="994094" y="753037"/>
                  </a:cubicBezTo>
                  <a:lnTo>
                    <a:pt x="1017214" y="722126"/>
                  </a:lnTo>
                  <a:cubicBezTo>
                    <a:pt x="1021041" y="717010"/>
                    <a:pt x="1026143" y="714153"/>
                    <a:pt x="1031596" y="714153"/>
                  </a:cubicBezTo>
                  <a:cubicBezTo>
                    <a:pt x="1037017" y="714153"/>
                    <a:pt x="1042120" y="716967"/>
                    <a:pt x="1045978" y="722126"/>
                  </a:cubicBezTo>
                  <a:lnTo>
                    <a:pt x="1072128" y="757088"/>
                  </a:lnTo>
                  <a:cubicBezTo>
                    <a:pt x="1091835" y="783437"/>
                    <a:pt x="1118048" y="797975"/>
                    <a:pt x="1145920" y="797975"/>
                  </a:cubicBezTo>
                  <a:cubicBezTo>
                    <a:pt x="1173791" y="797975"/>
                    <a:pt x="1200004" y="783479"/>
                    <a:pt x="1219712" y="757088"/>
                  </a:cubicBezTo>
                  <a:cubicBezTo>
                    <a:pt x="1220860" y="755553"/>
                    <a:pt x="1222103" y="754060"/>
                    <a:pt x="1223347" y="752653"/>
                  </a:cubicBezTo>
                  <a:cubicBezTo>
                    <a:pt x="1230267" y="763142"/>
                    <a:pt x="1237187" y="773502"/>
                    <a:pt x="1244107" y="783820"/>
                  </a:cubicBezTo>
                  <a:cubicBezTo>
                    <a:pt x="1244554" y="784545"/>
                    <a:pt x="1245000" y="785227"/>
                    <a:pt x="1245478" y="785867"/>
                  </a:cubicBezTo>
                  <a:cubicBezTo>
                    <a:pt x="1354954" y="948523"/>
                    <a:pt x="1465738" y="1087943"/>
                    <a:pt x="1554933" y="1172362"/>
                  </a:cubicBezTo>
                  <a:cubicBezTo>
                    <a:pt x="1559270" y="1176455"/>
                    <a:pt x="1559110" y="1181827"/>
                    <a:pt x="1558217" y="1185622"/>
                  </a:cubicBezTo>
                  <a:cubicBezTo>
                    <a:pt x="1557452" y="1188820"/>
                    <a:pt x="1555347" y="1194149"/>
                    <a:pt x="1549575" y="1194149"/>
                  </a:cubicBezTo>
                  <a:lnTo>
                    <a:pt x="56260" y="1194149"/>
                  </a:lnTo>
                  <a:cubicBezTo>
                    <a:pt x="50488" y="1194149"/>
                    <a:pt x="48383" y="1188820"/>
                    <a:pt x="47618" y="1185622"/>
                  </a:cubicBezTo>
                  <a:cubicBezTo>
                    <a:pt x="46725" y="1181827"/>
                    <a:pt x="46566" y="1176498"/>
                    <a:pt x="50903" y="1172362"/>
                  </a:cubicBezTo>
                  <a:cubicBezTo>
                    <a:pt x="73353" y="1151129"/>
                    <a:pt x="97461" y="1126187"/>
                    <a:pt x="122526" y="1098218"/>
                  </a:cubicBezTo>
                  <a:cubicBezTo>
                    <a:pt x="132507" y="1087090"/>
                    <a:pt x="133847" y="1067264"/>
                    <a:pt x="125524" y="1053919"/>
                  </a:cubicBezTo>
                  <a:cubicBezTo>
                    <a:pt x="117201" y="1040574"/>
                    <a:pt x="102372" y="1038784"/>
                    <a:pt x="92391" y="1049912"/>
                  </a:cubicBezTo>
                  <a:cubicBezTo>
                    <a:pt x="68282" y="1076815"/>
                    <a:pt x="45163" y="1100734"/>
                    <a:pt x="23701" y="1121028"/>
                  </a:cubicBezTo>
                  <a:cubicBezTo>
                    <a:pt x="3451" y="1140172"/>
                    <a:pt x="-4776" y="1173002"/>
                    <a:pt x="2750" y="1204680"/>
                  </a:cubicBezTo>
                  <a:cubicBezTo>
                    <a:pt x="10307" y="1236487"/>
                    <a:pt x="31291" y="1257037"/>
                    <a:pt x="56228" y="1257037"/>
                  </a:cubicBezTo>
                  <a:lnTo>
                    <a:pt x="1549480" y="1257037"/>
                  </a:lnTo>
                  <a:cubicBezTo>
                    <a:pt x="1574385" y="1257037"/>
                    <a:pt x="1595400" y="1236487"/>
                    <a:pt x="1602958" y="1204680"/>
                  </a:cubicBezTo>
                  <a:cubicBezTo>
                    <a:pt x="1610516" y="1173087"/>
                    <a:pt x="1602288" y="1140257"/>
                    <a:pt x="1582071" y="1121114"/>
                  </a:cubicBezTo>
                  <a:close/>
                  <a:moveTo>
                    <a:pt x="313288" y="761820"/>
                  </a:moveTo>
                  <a:lnTo>
                    <a:pt x="151609" y="761820"/>
                  </a:lnTo>
                  <a:cubicBezTo>
                    <a:pt x="201102" y="688401"/>
                    <a:pt x="303466" y="677358"/>
                    <a:pt x="360421" y="677358"/>
                  </a:cubicBezTo>
                  <a:cubicBezTo>
                    <a:pt x="363355" y="677358"/>
                    <a:pt x="366225" y="677443"/>
                    <a:pt x="369127" y="677486"/>
                  </a:cubicBezTo>
                  <a:cubicBezTo>
                    <a:pt x="350663" y="706137"/>
                    <a:pt x="332007" y="734320"/>
                    <a:pt x="313288" y="761820"/>
                  </a:cubicBezTo>
                  <a:close/>
                </a:path>
              </a:pathLst>
            </a:custGeom>
            <a:solidFill>
              <a:srgbClr val="0550A2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6" name="矩形 125"/>
          <p:cNvSpPr/>
          <p:nvPr/>
        </p:nvSpPr>
        <p:spPr>
          <a:xfrm>
            <a:off x="762009" y="368813"/>
            <a:ext cx="29895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#</a:t>
            </a:r>
            <a:r>
              <a:rPr lang="zh-CN" altLang="en-US" sz="2000" b="1">
                <a:solidFill>
                  <a:schemeClr val="accent1"/>
                </a:solidFill>
                <a:latin typeface="+mn-ea"/>
              </a:rPr>
              <a:t>留学</a:t>
            </a:r>
            <a:r>
              <a:rPr lang="zh-CN" altLang="en-US" sz="100" b="1">
                <a:solidFill>
                  <a:schemeClr val="accent1"/>
                </a:solidFill>
                <a:latin typeface="+mn-ea"/>
              </a:rPr>
              <a:t> </a:t>
            </a:r>
            <a:r>
              <a:rPr lang="zh-CN" altLang="en-US" sz="2000" b="1">
                <a:solidFill>
                  <a:schemeClr val="accent1"/>
                </a:solidFill>
                <a:latin typeface="+mn-ea"/>
              </a:rPr>
              <a:t>国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家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TOP8#</a:t>
            </a:r>
            <a:endParaRPr lang="zh-CN" altLang="en-US" sz="2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5918" y="4395637"/>
            <a:ext cx="1620128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accent1"/>
                </a:solidFill>
              </a:rPr>
              <a:t>美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2400" b="1">
                <a:solidFill>
                  <a:schemeClr val="accent1"/>
                </a:solidFill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</a:rPr>
              <a:t>国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06238" y="4395637"/>
            <a:ext cx="1620128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</a:rPr>
              <a:t>英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2400" b="1">
                <a:solidFill>
                  <a:schemeClr val="accent1"/>
                </a:solidFill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</a:rPr>
              <a:t>国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6696132" y="4395637"/>
            <a:ext cx="1620128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</a:rPr>
              <a:t>澳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2400" b="1">
                <a:solidFill>
                  <a:schemeClr val="accent1"/>
                </a:solidFill>
              </a:rPr>
              <a:t>大</a:t>
            </a:r>
            <a:r>
              <a:rPr lang="zh-CN" altLang="en-US" sz="2400" b="1" dirty="0">
                <a:solidFill>
                  <a:schemeClr val="accent1"/>
                </a:solidFill>
              </a:rPr>
              <a:t>利亚 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9581611" y="4395637"/>
            <a:ext cx="1620128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accent1"/>
                </a:solidFill>
              </a:rPr>
              <a:t>日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2400" b="1">
                <a:solidFill>
                  <a:schemeClr val="accent1"/>
                </a:solidFill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</a:rPr>
              <a:t>本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5203" y="5700189"/>
            <a:ext cx="9441595" cy="596996"/>
            <a:chOff x="1251709" y="5700189"/>
            <a:chExt cx="9441595" cy="596996"/>
          </a:xfrm>
        </p:grpSpPr>
        <p:sp>
          <p:nvSpPr>
            <p:cNvPr id="59" name="矩形: 圆角 58"/>
            <p:cNvSpPr/>
            <p:nvPr/>
          </p:nvSpPr>
          <p:spPr>
            <a:xfrm>
              <a:off x="1251709" y="5700189"/>
              <a:ext cx="1538213" cy="59699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法</a:t>
              </a:r>
              <a:r>
                <a:rPr lang="zh-CN" altLang="en-US" sz="100" b="1">
                  <a:solidFill>
                    <a:schemeClr val="bg1"/>
                  </a:solidFill>
                </a:rPr>
                <a:t> </a:t>
              </a:r>
              <a:r>
                <a:rPr lang="zh-CN" altLang="en-US" b="1">
                  <a:solidFill>
                    <a:schemeClr val="bg1"/>
                  </a:solidFill>
                </a:rPr>
                <a:t>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: 圆角 59"/>
            <p:cNvSpPr/>
            <p:nvPr/>
          </p:nvSpPr>
          <p:spPr>
            <a:xfrm>
              <a:off x="3886170" y="5700189"/>
              <a:ext cx="1538213" cy="59699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新</a:t>
              </a:r>
              <a:r>
                <a:rPr lang="zh-CN" altLang="en-US" sz="100" b="1">
                  <a:solidFill>
                    <a:schemeClr val="bg1"/>
                  </a:solidFill>
                </a:rPr>
                <a:t> </a:t>
              </a:r>
              <a:r>
                <a:rPr lang="zh-CN" altLang="en-US" b="1">
                  <a:solidFill>
                    <a:schemeClr val="bg1"/>
                  </a:solidFill>
                </a:rPr>
                <a:t>西</a:t>
              </a:r>
              <a:r>
                <a:rPr lang="zh-CN" altLang="en-US" b="1" dirty="0">
                  <a:solidFill>
                    <a:schemeClr val="bg1"/>
                  </a:solidFill>
                </a:rPr>
                <a:t>兰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6520631" y="5700189"/>
              <a:ext cx="1538213" cy="59699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新</a:t>
              </a:r>
              <a:r>
                <a:rPr lang="zh-CN" altLang="en-US" sz="100" b="1">
                  <a:solidFill>
                    <a:schemeClr val="bg1"/>
                  </a:solidFill>
                </a:rPr>
                <a:t> </a:t>
              </a:r>
              <a:r>
                <a:rPr lang="zh-CN" altLang="en-US" b="1">
                  <a:solidFill>
                    <a:schemeClr val="bg1"/>
                  </a:solidFill>
                </a:rPr>
                <a:t>加</a:t>
              </a:r>
              <a:r>
                <a:rPr lang="zh-CN" altLang="en-US" b="1" dirty="0">
                  <a:solidFill>
                    <a:schemeClr val="bg1"/>
                  </a:solidFill>
                </a:rPr>
                <a:t>坡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9155091" y="5700189"/>
              <a:ext cx="1538213" cy="59699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德</a:t>
              </a:r>
              <a:r>
                <a:rPr lang="zh-CN" altLang="en-US" sz="100" b="1">
                  <a:solidFill>
                    <a:schemeClr val="bg1"/>
                  </a:solidFill>
                </a:rPr>
                <a:t> </a:t>
              </a:r>
              <a:r>
                <a:rPr lang="zh-CN" altLang="en-US" b="1">
                  <a:solidFill>
                    <a:schemeClr val="bg1"/>
                  </a:solidFill>
                </a:rPr>
                <a:t>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39" name="直接连接符 138"/>
            <p:cNvCxnSpPr/>
            <p:nvPr/>
          </p:nvCxnSpPr>
          <p:spPr>
            <a:xfrm>
              <a:off x="5972507" y="5827285"/>
              <a:ext cx="0" cy="357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3338046" y="5827285"/>
              <a:ext cx="0" cy="357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8606968" y="5827285"/>
              <a:ext cx="0" cy="3576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等腰三角形 40"/>
          <p:cNvSpPr/>
          <p:nvPr/>
        </p:nvSpPr>
        <p:spPr>
          <a:xfrm rot="16200000" flipV="1">
            <a:off x="175260" y="478790"/>
            <a:ext cx="496570" cy="30734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16200000" flipV="1">
            <a:off x="-135890" y="412115"/>
            <a:ext cx="712470" cy="44069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03910" y="358775"/>
            <a:ext cx="6121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对于留学目的地选择的一些建议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56455" y="2204720"/>
            <a:ext cx="2879725" cy="2879725"/>
          </a:xfrm>
          <a:prstGeom prst="roundRect">
            <a:avLst>
              <a:gd name="adj" fmla="val 11851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5372735" y="1485900"/>
            <a:ext cx="1447800" cy="1447800"/>
          </a:xfrm>
          <a:prstGeom prst="diamond">
            <a:avLst/>
          </a:prstGeom>
          <a:solidFill>
            <a:srgbClr val="3E1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372100" y="4362450"/>
            <a:ext cx="1447800" cy="1447800"/>
          </a:xfrm>
          <a:prstGeom prst="diamond">
            <a:avLst/>
          </a:prstGeom>
          <a:solidFill>
            <a:srgbClr val="3E1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3924935" y="2933700"/>
            <a:ext cx="1447800" cy="14478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6819900" y="2933700"/>
            <a:ext cx="1447800" cy="14478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89295" y="1979930"/>
            <a:ext cx="614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汉仪晓波花月圆W" panose="02010600030101010101" charset="-122"/>
                <a:ea typeface="汉仪晓波花月圆W" panose="02010600030101010101" charset="-122"/>
                <a:cs typeface="汉仪晓波花月圆W" panose="02010600030101010101" charset="-122"/>
                <a:sym typeface="+mn-ea"/>
              </a:rPr>
              <a:t>01</a:t>
            </a:r>
            <a:endParaRPr lang="en-US" altLang="zh-CN" sz="2400">
              <a:solidFill>
                <a:schemeClr val="bg1"/>
              </a:solidFill>
              <a:latin typeface="汉仪晓波花月圆W" panose="02010600030101010101" charset="-122"/>
              <a:ea typeface="汉仪晓波花月圆W" panose="02010600030101010101" charset="-122"/>
              <a:cs typeface="汉仪晓波花月圆W" panose="0201060003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41495" y="3414395"/>
            <a:ext cx="614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汉仪晓波花月圆W" panose="02010600030101010101" charset="-122"/>
                <a:ea typeface="汉仪晓波花月圆W" panose="02010600030101010101" charset="-122"/>
                <a:cs typeface="汉仪晓波花月圆W" panose="0201060003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晓波花月圆W" panose="02010600030101010101" charset="-122"/>
              <a:ea typeface="汉仪晓波花月圆W" panose="02010600030101010101" charset="-122"/>
              <a:cs typeface="汉仪晓波花月圆W" panose="0201060003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36460" y="3414395"/>
            <a:ext cx="614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汉仪晓波花月圆W" panose="02010600030101010101" charset="-122"/>
                <a:ea typeface="汉仪晓波花月圆W" panose="02010600030101010101" charset="-122"/>
                <a:cs typeface="汉仪晓波花月圆W" panose="02010600030101010101" charset="-122"/>
                <a:sym typeface="+mn-ea"/>
              </a:rPr>
              <a:t>03</a:t>
            </a:r>
            <a:endParaRPr lang="en-US" altLang="zh-CN" sz="2400">
              <a:solidFill>
                <a:schemeClr val="bg1"/>
              </a:solidFill>
              <a:latin typeface="汉仪晓波花月圆W" panose="02010600030101010101" charset="-122"/>
              <a:ea typeface="汉仪晓波花月圆W" panose="02010600030101010101" charset="-122"/>
              <a:cs typeface="汉仪晓波花月圆W" panose="0201060003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89295" y="4855845"/>
            <a:ext cx="614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汉仪晓波花月圆W" panose="02010600030101010101" charset="-122"/>
                <a:ea typeface="汉仪晓波花月圆W" panose="02010600030101010101" charset="-122"/>
                <a:cs typeface="汉仪晓波花月圆W" panose="02010600030101010101" charset="-122"/>
                <a:sym typeface="+mn-ea"/>
              </a:rPr>
              <a:t>04</a:t>
            </a:r>
            <a:endParaRPr lang="en-US" altLang="zh-CN" sz="2400">
              <a:solidFill>
                <a:schemeClr val="bg1"/>
              </a:solidFill>
              <a:latin typeface="汉仪晓波花月圆W" panose="02010600030101010101" charset="-122"/>
              <a:ea typeface="汉仪晓波花月圆W" panose="02010600030101010101" charset="-122"/>
              <a:cs typeface="汉仪晓波花月圆W" panose="0201060003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10880" y="4381500"/>
            <a:ext cx="30302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结合自己的兴趣爱好选择适合的国家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4715" y="1739265"/>
            <a:ext cx="30302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以就业为导向选择合适的国家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院校排名，专业排名）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7700" y="1739265"/>
            <a:ext cx="30734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建议选择主流留学目的地，认知度高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4715" y="4381500"/>
            <a:ext cx="30734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充分了解各个国家的申请要求，后选择适合自己的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>
            <a:off x="826135" y="1951274"/>
            <a:ext cx="1654291" cy="1575516"/>
          </a:xfrm>
          <a:prstGeom prst="pentagon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五边形 7"/>
          <p:cNvSpPr/>
          <p:nvPr/>
        </p:nvSpPr>
        <p:spPr>
          <a:xfrm flipV="1">
            <a:off x="3086980" y="1367882"/>
            <a:ext cx="1654291" cy="1575516"/>
          </a:xfrm>
          <a:prstGeom prst="pentagon">
            <a:avLst/>
          </a:prstGeom>
          <a:solidFill>
            <a:srgbClr val="3E1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5348460" y="1951909"/>
            <a:ext cx="1654291" cy="1575516"/>
          </a:xfrm>
          <a:prstGeom prst="pentagon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五边形 9"/>
          <p:cNvSpPr/>
          <p:nvPr/>
        </p:nvSpPr>
        <p:spPr>
          <a:xfrm flipV="1">
            <a:off x="7609940" y="1367882"/>
            <a:ext cx="1654291" cy="1575516"/>
          </a:xfrm>
          <a:prstGeom prst="pentagon">
            <a:avLst/>
          </a:prstGeom>
          <a:solidFill>
            <a:srgbClr val="3E1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9871421" y="2057042"/>
            <a:ext cx="1654291" cy="1575516"/>
          </a:xfrm>
          <a:prstGeom prst="pentagon">
            <a:avLst/>
          </a:prstGeom>
          <a:solidFill>
            <a:srgbClr val="C0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curved-arrow_154719"/>
          <p:cNvSpPr>
            <a:spLocks noChangeAspect="1"/>
          </p:cNvSpPr>
          <p:nvPr/>
        </p:nvSpPr>
        <p:spPr bwMode="auto">
          <a:xfrm rot="6118294" flipH="1">
            <a:off x="2663404" y="2314195"/>
            <a:ext cx="507898" cy="850943"/>
          </a:xfrm>
          <a:custGeom>
            <a:avLst/>
            <a:gdLst>
              <a:gd name="T0" fmla="*/ 2418 w 2418"/>
              <a:gd name="T1" fmla="*/ 1062 h 4058"/>
              <a:gd name="T2" fmla="*/ 2418 w 2418"/>
              <a:gd name="T3" fmla="*/ 1053 h 4058"/>
              <a:gd name="T4" fmla="*/ 2418 w 2418"/>
              <a:gd name="T5" fmla="*/ 1039 h 4058"/>
              <a:gd name="T6" fmla="*/ 2417 w 2418"/>
              <a:gd name="T7" fmla="*/ 1034 h 4058"/>
              <a:gd name="T8" fmla="*/ 2416 w 2418"/>
              <a:gd name="T9" fmla="*/ 1021 h 4058"/>
              <a:gd name="T10" fmla="*/ 2415 w 2418"/>
              <a:gd name="T11" fmla="*/ 1014 h 4058"/>
              <a:gd name="T12" fmla="*/ 2412 w 2418"/>
              <a:gd name="T13" fmla="*/ 1003 h 4058"/>
              <a:gd name="T14" fmla="*/ 2410 w 2418"/>
              <a:gd name="T15" fmla="*/ 995 h 4058"/>
              <a:gd name="T16" fmla="*/ 2407 w 2418"/>
              <a:gd name="T17" fmla="*/ 987 h 4058"/>
              <a:gd name="T18" fmla="*/ 2403 w 2418"/>
              <a:gd name="T19" fmla="*/ 977 h 4058"/>
              <a:gd name="T20" fmla="*/ 2400 w 2418"/>
              <a:gd name="T21" fmla="*/ 970 h 4058"/>
              <a:gd name="T22" fmla="*/ 2395 w 2418"/>
              <a:gd name="T23" fmla="*/ 959 h 4058"/>
              <a:gd name="T24" fmla="*/ 2392 w 2418"/>
              <a:gd name="T25" fmla="*/ 954 h 4058"/>
              <a:gd name="T26" fmla="*/ 2385 w 2418"/>
              <a:gd name="T27" fmla="*/ 942 h 4058"/>
              <a:gd name="T28" fmla="*/ 2379 w 2418"/>
              <a:gd name="T29" fmla="*/ 934 h 4058"/>
              <a:gd name="T30" fmla="*/ 2373 w 2418"/>
              <a:gd name="T31" fmla="*/ 927 h 4058"/>
              <a:gd name="T32" fmla="*/ 2360 w 2418"/>
              <a:gd name="T33" fmla="*/ 912 h 4058"/>
              <a:gd name="T34" fmla="*/ 2360 w 2418"/>
              <a:gd name="T35" fmla="*/ 912 h 4058"/>
              <a:gd name="T36" fmla="*/ 1527 w 2418"/>
              <a:gd name="T37" fmla="*/ 79 h 4058"/>
              <a:gd name="T38" fmla="*/ 1244 w 2418"/>
              <a:gd name="T39" fmla="*/ 79 h 4058"/>
              <a:gd name="T40" fmla="*/ 1244 w 2418"/>
              <a:gd name="T41" fmla="*/ 361 h 4058"/>
              <a:gd name="T42" fmla="*/ 1712 w 2418"/>
              <a:gd name="T43" fmla="*/ 830 h 4058"/>
              <a:gd name="T44" fmla="*/ 63 w 2418"/>
              <a:gd name="T45" fmla="*/ 2323 h 4058"/>
              <a:gd name="T46" fmla="*/ 118 w 2418"/>
              <a:gd name="T47" fmla="*/ 3262 h 4058"/>
              <a:gd name="T48" fmla="*/ 122 w 2418"/>
              <a:gd name="T49" fmla="*/ 3276 h 4058"/>
              <a:gd name="T50" fmla="*/ 565 w 2418"/>
              <a:gd name="T51" fmla="*/ 3998 h 4058"/>
              <a:gd name="T52" fmla="*/ 591 w 2418"/>
              <a:gd name="T53" fmla="*/ 4020 h 4058"/>
              <a:gd name="T54" fmla="*/ 707 w 2418"/>
              <a:gd name="T55" fmla="*/ 4058 h 4058"/>
              <a:gd name="T56" fmla="*/ 726 w 2418"/>
              <a:gd name="T57" fmla="*/ 4057 h 4058"/>
              <a:gd name="T58" fmla="*/ 847 w 2418"/>
              <a:gd name="T59" fmla="*/ 4000 h 4058"/>
              <a:gd name="T60" fmla="*/ 850 w 2418"/>
              <a:gd name="T61" fmla="*/ 3717 h 4058"/>
              <a:gd name="T62" fmla="*/ 717 w 2418"/>
              <a:gd name="T63" fmla="*/ 3563 h 4058"/>
              <a:gd name="T64" fmla="*/ 455 w 2418"/>
              <a:gd name="T65" fmla="*/ 2401 h 4058"/>
              <a:gd name="T66" fmla="*/ 1762 w 2418"/>
              <a:gd name="T67" fmla="*/ 1227 h 4058"/>
              <a:gd name="T68" fmla="*/ 1244 w 2418"/>
              <a:gd name="T69" fmla="*/ 1745 h 4058"/>
              <a:gd name="T70" fmla="*/ 1244 w 2418"/>
              <a:gd name="T71" fmla="*/ 2028 h 4058"/>
              <a:gd name="T72" fmla="*/ 1385 w 2418"/>
              <a:gd name="T73" fmla="*/ 2086 h 4058"/>
              <a:gd name="T74" fmla="*/ 1527 w 2418"/>
              <a:gd name="T75" fmla="*/ 2028 h 4058"/>
              <a:gd name="T76" fmla="*/ 2359 w 2418"/>
              <a:gd name="T77" fmla="*/ 1196 h 4058"/>
              <a:gd name="T78" fmla="*/ 2360 w 2418"/>
              <a:gd name="T79" fmla="*/ 1195 h 4058"/>
              <a:gd name="T80" fmla="*/ 2360 w 2418"/>
              <a:gd name="T81" fmla="*/ 1195 h 4058"/>
              <a:gd name="T82" fmla="*/ 2360 w 2418"/>
              <a:gd name="T83" fmla="*/ 1194 h 4058"/>
              <a:gd name="T84" fmla="*/ 2373 w 2418"/>
              <a:gd name="T85" fmla="*/ 1180 h 4058"/>
              <a:gd name="T86" fmla="*/ 2376 w 2418"/>
              <a:gd name="T87" fmla="*/ 1175 h 4058"/>
              <a:gd name="T88" fmla="*/ 2385 w 2418"/>
              <a:gd name="T89" fmla="*/ 1164 h 4058"/>
              <a:gd name="T90" fmla="*/ 2389 w 2418"/>
              <a:gd name="T91" fmla="*/ 1157 h 4058"/>
              <a:gd name="T92" fmla="*/ 2395 w 2418"/>
              <a:gd name="T93" fmla="*/ 1147 h 4058"/>
              <a:gd name="T94" fmla="*/ 2399 w 2418"/>
              <a:gd name="T95" fmla="*/ 1138 h 4058"/>
              <a:gd name="T96" fmla="*/ 2403 w 2418"/>
              <a:gd name="T97" fmla="*/ 1130 h 4058"/>
              <a:gd name="T98" fmla="*/ 2408 w 2418"/>
              <a:gd name="T99" fmla="*/ 1117 h 4058"/>
              <a:gd name="T100" fmla="*/ 2410 w 2418"/>
              <a:gd name="T101" fmla="*/ 1111 h 4058"/>
              <a:gd name="T102" fmla="*/ 2414 w 2418"/>
              <a:gd name="T103" fmla="*/ 1094 h 4058"/>
              <a:gd name="T104" fmla="*/ 2415 w 2418"/>
              <a:gd name="T105" fmla="*/ 1092 h 4058"/>
              <a:gd name="T106" fmla="*/ 2415 w 2418"/>
              <a:gd name="T107" fmla="*/ 1092 h 4058"/>
              <a:gd name="T108" fmla="*/ 2418 w 2418"/>
              <a:gd name="T109" fmla="*/ 1072 h 4058"/>
              <a:gd name="T110" fmla="*/ 2418 w 2418"/>
              <a:gd name="T111" fmla="*/ 1062 h 4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8" h="4058">
                <a:moveTo>
                  <a:pt x="2418" y="1062"/>
                </a:moveTo>
                <a:cubicBezTo>
                  <a:pt x="2418" y="1059"/>
                  <a:pt x="2418" y="1056"/>
                  <a:pt x="2418" y="1053"/>
                </a:cubicBezTo>
                <a:cubicBezTo>
                  <a:pt x="2418" y="1048"/>
                  <a:pt x="2418" y="1044"/>
                  <a:pt x="2418" y="1039"/>
                </a:cubicBezTo>
                <a:cubicBezTo>
                  <a:pt x="2418" y="1037"/>
                  <a:pt x="2418" y="1035"/>
                  <a:pt x="2417" y="1034"/>
                </a:cubicBezTo>
                <a:cubicBezTo>
                  <a:pt x="2417" y="1029"/>
                  <a:pt x="2416" y="1025"/>
                  <a:pt x="2416" y="1021"/>
                </a:cubicBezTo>
                <a:cubicBezTo>
                  <a:pt x="2415" y="1019"/>
                  <a:pt x="2415" y="1016"/>
                  <a:pt x="2415" y="1014"/>
                </a:cubicBezTo>
                <a:cubicBezTo>
                  <a:pt x="2414" y="1011"/>
                  <a:pt x="2413" y="1007"/>
                  <a:pt x="2412" y="1003"/>
                </a:cubicBezTo>
                <a:cubicBezTo>
                  <a:pt x="2411" y="1001"/>
                  <a:pt x="2411" y="998"/>
                  <a:pt x="2410" y="995"/>
                </a:cubicBezTo>
                <a:cubicBezTo>
                  <a:pt x="2409" y="992"/>
                  <a:pt x="2408" y="990"/>
                  <a:pt x="2407" y="987"/>
                </a:cubicBezTo>
                <a:cubicBezTo>
                  <a:pt x="2406" y="983"/>
                  <a:pt x="2405" y="980"/>
                  <a:pt x="2403" y="977"/>
                </a:cubicBezTo>
                <a:cubicBezTo>
                  <a:pt x="2402" y="974"/>
                  <a:pt x="2401" y="972"/>
                  <a:pt x="2400" y="970"/>
                </a:cubicBezTo>
                <a:cubicBezTo>
                  <a:pt x="2399" y="967"/>
                  <a:pt x="2397" y="963"/>
                  <a:pt x="2395" y="959"/>
                </a:cubicBezTo>
                <a:cubicBezTo>
                  <a:pt x="2394" y="957"/>
                  <a:pt x="2393" y="955"/>
                  <a:pt x="2392" y="954"/>
                </a:cubicBezTo>
                <a:cubicBezTo>
                  <a:pt x="2390" y="950"/>
                  <a:pt x="2387" y="946"/>
                  <a:pt x="2385" y="942"/>
                </a:cubicBezTo>
                <a:cubicBezTo>
                  <a:pt x="2383" y="939"/>
                  <a:pt x="2381" y="937"/>
                  <a:pt x="2379" y="934"/>
                </a:cubicBezTo>
                <a:cubicBezTo>
                  <a:pt x="2377" y="932"/>
                  <a:pt x="2375" y="929"/>
                  <a:pt x="2373" y="927"/>
                </a:cubicBezTo>
                <a:cubicBezTo>
                  <a:pt x="2369" y="922"/>
                  <a:pt x="2365" y="917"/>
                  <a:pt x="2360" y="912"/>
                </a:cubicBezTo>
                <a:cubicBezTo>
                  <a:pt x="2360" y="912"/>
                  <a:pt x="2360" y="912"/>
                  <a:pt x="2360" y="912"/>
                </a:cubicBezTo>
                <a:lnTo>
                  <a:pt x="1527" y="79"/>
                </a:lnTo>
                <a:cubicBezTo>
                  <a:pt x="1449" y="0"/>
                  <a:pt x="1322" y="0"/>
                  <a:pt x="1244" y="79"/>
                </a:cubicBezTo>
                <a:cubicBezTo>
                  <a:pt x="1166" y="157"/>
                  <a:pt x="1166" y="283"/>
                  <a:pt x="1244" y="361"/>
                </a:cubicBezTo>
                <a:lnTo>
                  <a:pt x="1712" y="830"/>
                </a:lnTo>
                <a:cubicBezTo>
                  <a:pt x="915" y="908"/>
                  <a:pt x="227" y="1498"/>
                  <a:pt x="63" y="2323"/>
                </a:cubicBezTo>
                <a:cubicBezTo>
                  <a:pt x="0" y="2641"/>
                  <a:pt x="21" y="2964"/>
                  <a:pt x="118" y="3262"/>
                </a:cubicBezTo>
                <a:cubicBezTo>
                  <a:pt x="119" y="3267"/>
                  <a:pt x="121" y="3272"/>
                  <a:pt x="122" y="3276"/>
                </a:cubicBezTo>
                <a:cubicBezTo>
                  <a:pt x="211" y="3543"/>
                  <a:pt x="361" y="3791"/>
                  <a:pt x="565" y="3998"/>
                </a:cubicBezTo>
                <a:cubicBezTo>
                  <a:pt x="573" y="4006"/>
                  <a:pt x="582" y="4013"/>
                  <a:pt x="591" y="4020"/>
                </a:cubicBezTo>
                <a:cubicBezTo>
                  <a:pt x="625" y="4045"/>
                  <a:pt x="666" y="4058"/>
                  <a:pt x="707" y="4058"/>
                </a:cubicBezTo>
                <a:cubicBezTo>
                  <a:pt x="713" y="4058"/>
                  <a:pt x="720" y="4057"/>
                  <a:pt x="726" y="4057"/>
                </a:cubicBezTo>
                <a:cubicBezTo>
                  <a:pt x="770" y="4052"/>
                  <a:pt x="813" y="4034"/>
                  <a:pt x="847" y="4000"/>
                </a:cubicBezTo>
                <a:cubicBezTo>
                  <a:pt x="926" y="3923"/>
                  <a:pt x="927" y="3796"/>
                  <a:pt x="850" y="3717"/>
                </a:cubicBezTo>
                <a:cubicBezTo>
                  <a:pt x="801" y="3668"/>
                  <a:pt x="757" y="3617"/>
                  <a:pt x="717" y="3563"/>
                </a:cubicBezTo>
                <a:cubicBezTo>
                  <a:pt x="471" y="3232"/>
                  <a:pt x="374" y="2811"/>
                  <a:pt x="455" y="2401"/>
                </a:cubicBezTo>
                <a:cubicBezTo>
                  <a:pt x="585" y="1750"/>
                  <a:pt x="1131" y="1284"/>
                  <a:pt x="1762" y="1227"/>
                </a:cubicBezTo>
                <a:lnTo>
                  <a:pt x="1244" y="1745"/>
                </a:lnTo>
                <a:cubicBezTo>
                  <a:pt x="1166" y="1823"/>
                  <a:pt x="1166" y="1950"/>
                  <a:pt x="1244" y="2028"/>
                </a:cubicBezTo>
                <a:cubicBezTo>
                  <a:pt x="1283" y="2067"/>
                  <a:pt x="1334" y="2086"/>
                  <a:pt x="1385" y="2086"/>
                </a:cubicBezTo>
                <a:cubicBezTo>
                  <a:pt x="1437" y="2086"/>
                  <a:pt x="1488" y="2067"/>
                  <a:pt x="1527" y="2028"/>
                </a:cubicBezTo>
                <a:lnTo>
                  <a:pt x="2359" y="1196"/>
                </a:lnTo>
                <a:cubicBezTo>
                  <a:pt x="2359" y="1195"/>
                  <a:pt x="2359" y="1195"/>
                  <a:pt x="2360" y="1195"/>
                </a:cubicBezTo>
                <a:lnTo>
                  <a:pt x="2360" y="1195"/>
                </a:lnTo>
                <a:cubicBezTo>
                  <a:pt x="2360" y="1194"/>
                  <a:pt x="2360" y="1194"/>
                  <a:pt x="2360" y="1194"/>
                </a:cubicBezTo>
                <a:cubicBezTo>
                  <a:pt x="2365" y="1189"/>
                  <a:pt x="2369" y="1185"/>
                  <a:pt x="2373" y="1180"/>
                </a:cubicBezTo>
                <a:cubicBezTo>
                  <a:pt x="2374" y="1178"/>
                  <a:pt x="2375" y="1177"/>
                  <a:pt x="2376" y="1175"/>
                </a:cubicBezTo>
                <a:cubicBezTo>
                  <a:pt x="2379" y="1172"/>
                  <a:pt x="2382" y="1168"/>
                  <a:pt x="2385" y="1164"/>
                </a:cubicBezTo>
                <a:cubicBezTo>
                  <a:pt x="2386" y="1162"/>
                  <a:pt x="2388" y="1159"/>
                  <a:pt x="2389" y="1157"/>
                </a:cubicBezTo>
                <a:cubicBezTo>
                  <a:pt x="2391" y="1154"/>
                  <a:pt x="2393" y="1151"/>
                  <a:pt x="2395" y="1147"/>
                </a:cubicBezTo>
                <a:cubicBezTo>
                  <a:pt x="2397" y="1144"/>
                  <a:pt x="2398" y="1141"/>
                  <a:pt x="2399" y="1138"/>
                </a:cubicBezTo>
                <a:cubicBezTo>
                  <a:pt x="2401" y="1135"/>
                  <a:pt x="2402" y="1133"/>
                  <a:pt x="2403" y="1130"/>
                </a:cubicBezTo>
                <a:cubicBezTo>
                  <a:pt x="2405" y="1126"/>
                  <a:pt x="2406" y="1121"/>
                  <a:pt x="2408" y="1117"/>
                </a:cubicBezTo>
                <a:cubicBezTo>
                  <a:pt x="2408" y="1115"/>
                  <a:pt x="2409" y="1113"/>
                  <a:pt x="2410" y="1111"/>
                </a:cubicBezTo>
                <a:cubicBezTo>
                  <a:pt x="2411" y="1106"/>
                  <a:pt x="2413" y="1100"/>
                  <a:pt x="2414" y="1094"/>
                </a:cubicBezTo>
                <a:cubicBezTo>
                  <a:pt x="2414" y="1094"/>
                  <a:pt x="2414" y="1093"/>
                  <a:pt x="2415" y="1092"/>
                </a:cubicBezTo>
                <a:cubicBezTo>
                  <a:pt x="2415" y="1092"/>
                  <a:pt x="2415" y="1092"/>
                  <a:pt x="2415" y="1092"/>
                </a:cubicBezTo>
                <a:cubicBezTo>
                  <a:pt x="2416" y="1085"/>
                  <a:pt x="2417" y="1079"/>
                  <a:pt x="2418" y="1072"/>
                </a:cubicBezTo>
                <a:cubicBezTo>
                  <a:pt x="2418" y="1069"/>
                  <a:pt x="2418" y="1065"/>
                  <a:pt x="2418" y="10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</p:sp>
      <p:sp>
        <p:nvSpPr>
          <p:cNvPr id="13" name="curved-arrow_154719"/>
          <p:cNvSpPr>
            <a:spLocks noChangeAspect="1"/>
          </p:cNvSpPr>
          <p:nvPr/>
        </p:nvSpPr>
        <p:spPr bwMode="auto">
          <a:xfrm rot="6118294" flipH="1">
            <a:off x="7236132" y="2314193"/>
            <a:ext cx="507898" cy="850943"/>
          </a:xfrm>
          <a:custGeom>
            <a:avLst/>
            <a:gdLst>
              <a:gd name="T0" fmla="*/ 2418 w 2418"/>
              <a:gd name="T1" fmla="*/ 1062 h 4058"/>
              <a:gd name="T2" fmla="*/ 2418 w 2418"/>
              <a:gd name="T3" fmla="*/ 1053 h 4058"/>
              <a:gd name="T4" fmla="*/ 2418 w 2418"/>
              <a:gd name="T5" fmla="*/ 1039 h 4058"/>
              <a:gd name="T6" fmla="*/ 2417 w 2418"/>
              <a:gd name="T7" fmla="*/ 1034 h 4058"/>
              <a:gd name="T8" fmla="*/ 2416 w 2418"/>
              <a:gd name="T9" fmla="*/ 1021 h 4058"/>
              <a:gd name="T10" fmla="*/ 2415 w 2418"/>
              <a:gd name="T11" fmla="*/ 1014 h 4058"/>
              <a:gd name="T12" fmla="*/ 2412 w 2418"/>
              <a:gd name="T13" fmla="*/ 1003 h 4058"/>
              <a:gd name="T14" fmla="*/ 2410 w 2418"/>
              <a:gd name="T15" fmla="*/ 995 h 4058"/>
              <a:gd name="T16" fmla="*/ 2407 w 2418"/>
              <a:gd name="T17" fmla="*/ 987 h 4058"/>
              <a:gd name="T18" fmla="*/ 2403 w 2418"/>
              <a:gd name="T19" fmla="*/ 977 h 4058"/>
              <a:gd name="T20" fmla="*/ 2400 w 2418"/>
              <a:gd name="T21" fmla="*/ 970 h 4058"/>
              <a:gd name="T22" fmla="*/ 2395 w 2418"/>
              <a:gd name="T23" fmla="*/ 959 h 4058"/>
              <a:gd name="T24" fmla="*/ 2392 w 2418"/>
              <a:gd name="T25" fmla="*/ 954 h 4058"/>
              <a:gd name="T26" fmla="*/ 2385 w 2418"/>
              <a:gd name="T27" fmla="*/ 942 h 4058"/>
              <a:gd name="T28" fmla="*/ 2379 w 2418"/>
              <a:gd name="T29" fmla="*/ 934 h 4058"/>
              <a:gd name="T30" fmla="*/ 2373 w 2418"/>
              <a:gd name="T31" fmla="*/ 927 h 4058"/>
              <a:gd name="T32" fmla="*/ 2360 w 2418"/>
              <a:gd name="T33" fmla="*/ 912 h 4058"/>
              <a:gd name="T34" fmla="*/ 2360 w 2418"/>
              <a:gd name="T35" fmla="*/ 912 h 4058"/>
              <a:gd name="T36" fmla="*/ 1527 w 2418"/>
              <a:gd name="T37" fmla="*/ 79 h 4058"/>
              <a:gd name="T38" fmla="*/ 1244 w 2418"/>
              <a:gd name="T39" fmla="*/ 79 h 4058"/>
              <a:gd name="T40" fmla="*/ 1244 w 2418"/>
              <a:gd name="T41" fmla="*/ 361 h 4058"/>
              <a:gd name="T42" fmla="*/ 1712 w 2418"/>
              <a:gd name="T43" fmla="*/ 830 h 4058"/>
              <a:gd name="T44" fmla="*/ 63 w 2418"/>
              <a:gd name="T45" fmla="*/ 2323 h 4058"/>
              <a:gd name="T46" fmla="*/ 118 w 2418"/>
              <a:gd name="T47" fmla="*/ 3262 h 4058"/>
              <a:gd name="T48" fmla="*/ 122 w 2418"/>
              <a:gd name="T49" fmla="*/ 3276 h 4058"/>
              <a:gd name="T50" fmla="*/ 565 w 2418"/>
              <a:gd name="T51" fmla="*/ 3998 h 4058"/>
              <a:gd name="T52" fmla="*/ 591 w 2418"/>
              <a:gd name="T53" fmla="*/ 4020 h 4058"/>
              <a:gd name="T54" fmla="*/ 707 w 2418"/>
              <a:gd name="T55" fmla="*/ 4058 h 4058"/>
              <a:gd name="T56" fmla="*/ 726 w 2418"/>
              <a:gd name="T57" fmla="*/ 4057 h 4058"/>
              <a:gd name="T58" fmla="*/ 847 w 2418"/>
              <a:gd name="T59" fmla="*/ 4000 h 4058"/>
              <a:gd name="T60" fmla="*/ 850 w 2418"/>
              <a:gd name="T61" fmla="*/ 3717 h 4058"/>
              <a:gd name="T62" fmla="*/ 717 w 2418"/>
              <a:gd name="T63" fmla="*/ 3563 h 4058"/>
              <a:gd name="T64" fmla="*/ 455 w 2418"/>
              <a:gd name="T65" fmla="*/ 2401 h 4058"/>
              <a:gd name="T66" fmla="*/ 1762 w 2418"/>
              <a:gd name="T67" fmla="*/ 1227 h 4058"/>
              <a:gd name="T68" fmla="*/ 1244 w 2418"/>
              <a:gd name="T69" fmla="*/ 1745 h 4058"/>
              <a:gd name="T70" fmla="*/ 1244 w 2418"/>
              <a:gd name="T71" fmla="*/ 2028 h 4058"/>
              <a:gd name="T72" fmla="*/ 1385 w 2418"/>
              <a:gd name="T73" fmla="*/ 2086 h 4058"/>
              <a:gd name="T74" fmla="*/ 1527 w 2418"/>
              <a:gd name="T75" fmla="*/ 2028 h 4058"/>
              <a:gd name="T76" fmla="*/ 2359 w 2418"/>
              <a:gd name="T77" fmla="*/ 1196 h 4058"/>
              <a:gd name="T78" fmla="*/ 2360 w 2418"/>
              <a:gd name="T79" fmla="*/ 1195 h 4058"/>
              <a:gd name="T80" fmla="*/ 2360 w 2418"/>
              <a:gd name="T81" fmla="*/ 1195 h 4058"/>
              <a:gd name="T82" fmla="*/ 2360 w 2418"/>
              <a:gd name="T83" fmla="*/ 1194 h 4058"/>
              <a:gd name="T84" fmla="*/ 2373 w 2418"/>
              <a:gd name="T85" fmla="*/ 1180 h 4058"/>
              <a:gd name="T86" fmla="*/ 2376 w 2418"/>
              <a:gd name="T87" fmla="*/ 1175 h 4058"/>
              <a:gd name="T88" fmla="*/ 2385 w 2418"/>
              <a:gd name="T89" fmla="*/ 1164 h 4058"/>
              <a:gd name="T90" fmla="*/ 2389 w 2418"/>
              <a:gd name="T91" fmla="*/ 1157 h 4058"/>
              <a:gd name="T92" fmla="*/ 2395 w 2418"/>
              <a:gd name="T93" fmla="*/ 1147 h 4058"/>
              <a:gd name="T94" fmla="*/ 2399 w 2418"/>
              <a:gd name="T95" fmla="*/ 1138 h 4058"/>
              <a:gd name="T96" fmla="*/ 2403 w 2418"/>
              <a:gd name="T97" fmla="*/ 1130 h 4058"/>
              <a:gd name="T98" fmla="*/ 2408 w 2418"/>
              <a:gd name="T99" fmla="*/ 1117 h 4058"/>
              <a:gd name="T100" fmla="*/ 2410 w 2418"/>
              <a:gd name="T101" fmla="*/ 1111 h 4058"/>
              <a:gd name="T102" fmla="*/ 2414 w 2418"/>
              <a:gd name="T103" fmla="*/ 1094 h 4058"/>
              <a:gd name="T104" fmla="*/ 2415 w 2418"/>
              <a:gd name="T105" fmla="*/ 1092 h 4058"/>
              <a:gd name="T106" fmla="*/ 2415 w 2418"/>
              <a:gd name="T107" fmla="*/ 1092 h 4058"/>
              <a:gd name="T108" fmla="*/ 2418 w 2418"/>
              <a:gd name="T109" fmla="*/ 1072 h 4058"/>
              <a:gd name="T110" fmla="*/ 2418 w 2418"/>
              <a:gd name="T111" fmla="*/ 1062 h 4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8" h="4058">
                <a:moveTo>
                  <a:pt x="2418" y="1062"/>
                </a:moveTo>
                <a:cubicBezTo>
                  <a:pt x="2418" y="1059"/>
                  <a:pt x="2418" y="1056"/>
                  <a:pt x="2418" y="1053"/>
                </a:cubicBezTo>
                <a:cubicBezTo>
                  <a:pt x="2418" y="1048"/>
                  <a:pt x="2418" y="1044"/>
                  <a:pt x="2418" y="1039"/>
                </a:cubicBezTo>
                <a:cubicBezTo>
                  <a:pt x="2418" y="1037"/>
                  <a:pt x="2418" y="1035"/>
                  <a:pt x="2417" y="1034"/>
                </a:cubicBezTo>
                <a:cubicBezTo>
                  <a:pt x="2417" y="1029"/>
                  <a:pt x="2416" y="1025"/>
                  <a:pt x="2416" y="1021"/>
                </a:cubicBezTo>
                <a:cubicBezTo>
                  <a:pt x="2415" y="1019"/>
                  <a:pt x="2415" y="1016"/>
                  <a:pt x="2415" y="1014"/>
                </a:cubicBezTo>
                <a:cubicBezTo>
                  <a:pt x="2414" y="1011"/>
                  <a:pt x="2413" y="1007"/>
                  <a:pt x="2412" y="1003"/>
                </a:cubicBezTo>
                <a:cubicBezTo>
                  <a:pt x="2411" y="1001"/>
                  <a:pt x="2411" y="998"/>
                  <a:pt x="2410" y="995"/>
                </a:cubicBezTo>
                <a:cubicBezTo>
                  <a:pt x="2409" y="992"/>
                  <a:pt x="2408" y="990"/>
                  <a:pt x="2407" y="987"/>
                </a:cubicBezTo>
                <a:cubicBezTo>
                  <a:pt x="2406" y="983"/>
                  <a:pt x="2405" y="980"/>
                  <a:pt x="2403" y="977"/>
                </a:cubicBezTo>
                <a:cubicBezTo>
                  <a:pt x="2402" y="974"/>
                  <a:pt x="2401" y="972"/>
                  <a:pt x="2400" y="970"/>
                </a:cubicBezTo>
                <a:cubicBezTo>
                  <a:pt x="2399" y="967"/>
                  <a:pt x="2397" y="963"/>
                  <a:pt x="2395" y="959"/>
                </a:cubicBezTo>
                <a:cubicBezTo>
                  <a:pt x="2394" y="957"/>
                  <a:pt x="2393" y="955"/>
                  <a:pt x="2392" y="954"/>
                </a:cubicBezTo>
                <a:cubicBezTo>
                  <a:pt x="2390" y="950"/>
                  <a:pt x="2387" y="946"/>
                  <a:pt x="2385" y="942"/>
                </a:cubicBezTo>
                <a:cubicBezTo>
                  <a:pt x="2383" y="939"/>
                  <a:pt x="2381" y="937"/>
                  <a:pt x="2379" y="934"/>
                </a:cubicBezTo>
                <a:cubicBezTo>
                  <a:pt x="2377" y="932"/>
                  <a:pt x="2375" y="929"/>
                  <a:pt x="2373" y="927"/>
                </a:cubicBezTo>
                <a:cubicBezTo>
                  <a:pt x="2369" y="922"/>
                  <a:pt x="2365" y="917"/>
                  <a:pt x="2360" y="912"/>
                </a:cubicBezTo>
                <a:cubicBezTo>
                  <a:pt x="2360" y="912"/>
                  <a:pt x="2360" y="912"/>
                  <a:pt x="2360" y="912"/>
                </a:cubicBezTo>
                <a:lnTo>
                  <a:pt x="1527" y="79"/>
                </a:lnTo>
                <a:cubicBezTo>
                  <a:pt x="1449" y="0"/>
                  <a:pt x="1322" y="0"/>
                  <a:pt x="1244" y="79"/>
                </a:cubicBezTo>
                <a:cubicBezTo>
                  <a:pt x="1166" y="157"/>
                  <a:pt x="1166" y="283"/>
                  <a:pt x="1244" y="361"/>
                </a:cubicBezTo>
                <a:lnTo>
                  <a:pt x="1712" y="830"/>
                </a:lnTo>
                <a:cubicBezTo>
                  <a:pt x="915" y="908"/>
                  <a:pt x="227" y="1498"/>
                  <a:pt x="63" y="2323"/>
                </a:cubicBezTo>
                <a:cubicBezTo>
                  <a:pt x="0" y="2641"/>
                  <a:pt x="21" y="2964"/>
                  <a:pt x="118" y="3262"/>
                </a:cubicBezTo>
                <a:cubicBezTo>
                  <a:pt x="119" y="3267"/>
                  <a:pt x="121" y="3272"/>
                  <a:pt x="122" y="3276"/>
                </a:cubicBezTo>
                <a:cubicBezTo>
                  <a:pt x="211" y="3543"/>
                  <a:pt x="361" y="3791"/>
                  <a:pt x="565" y="3998"/>
                </a:cubicBezTo>
                <a:cubicBezTo>
                  <a:pt x="573" y="4006"/>
                  <a:pt x="582" y="4013"/>
                  <a:pt x="591" y="4020"/>
                </a:cubicBezTo>
                <a:cubicBezTo>
                  <a:pt x="625" y="4045"/>
                  <a:pt x="666" y="4058"/>
                  <a:pt x="707" y="4058"/>
                </a:cubicBezTo>
                <a:cubicBezTo>
                  <a:pt x="713" y="4058"/>
                  <a:pt x="720" y="4057"/>
                  <a:pt x="726" y="4057"/>
                </a:cubicBezTo>
                <a:cubicBezTo>
                  <a:pt x="770" y="4052"/>
                  <a:pt x="813" y="4034"/>
                  <a:pt x="847" y="4000"/>
                </a:cubicBezTo>
                <a:cubicBezTo>
                  <a:pt x="926" y="3923"/>
                  <a:pt x="927" y="3796"/>
                  <a:pt x="850" y="3717"/>
                </a:cubicBezTo>
                <a:cubicBezTo>
                  <a:pt x="801" y="3668"/>
                  <a:pt x="757" y="3617"/>
                  <a:pt x="717" y="3563"/>
                </a:cubicBezTo>
                <a:cubicBezTo>
                  <a:pt x="471" y="3232"/>
                  <a:pt x="374" y="2811"/>
                  <a:pt x="455" y="2401"/>
                </a:cubicBezTo>
                <a:cubicBezTo>
                  <a:pt x="585" y="1750"/>
                  <a:pt x="1131" y="1284"/>
                  <a:pt x="1762" y="1227"/>
                </a:cubicBezTo>
                <a:lnTo>
                  <a:pt x="1244" y="1745"/>
                </a:lnTo>
                <a:cubicBezTo>
                  <a:pt x="1166" y="1823"/>
                  <a:pt x="1166" y="1950"/>
                  <a:pt x="1244" y="2028"/>
                </a:cubicBezTo>
                <a:cubicBezTo>
                  <a:pt x="1283" y="2067"/>
                  <a:pt x="1334" y="2086"/>
                  <a:pt x="1385" y="2086"/>
                </a:cubicBezTo>
                <a:cubicBezTo>
                  <a:pt x="1437" y="2086"/>
                  <a:pt x="1488" y="2067"/>
                  <a:pt x="1527" y="2028"/>
                </a:cubicBezTo>
                <a:lnTo>
                  <a:pt x="2359" y="1196"/>
                </a:lnTo>
                <a:cubicBezTo>
                  <a:pt x="2359" y="1195"/>
                  <a:pt x="2359" y="1195"/>
                  <a:pt x="2360" y="1195"/>
                </a:cubicBezTo>
                <a:lnTo>
                  <a:pt x="2360" y="1195"/>
                </a:lnTo>
                <a:cubicBezTo>
                  <a:pt x="2360" y="1194"/>
                  <a:pt x="2360" y="1194"/>
                  <a:pt x="2360" y="1194"/>
                </a:cubicBezTo>
                <a:cubicBezTo>
                  <a:pt x="2365" y="1189"/>
                  <a:pt x="2369" y="1185"/>
                  <a:pt x="2373" y="1180"/>
                </a:cubicBezTo>
                <a:cubicBezTo>
                  <a:pt x="2374" y="1178"/>
                  <a:pt x="2375" y="1177"/>
                  <a:pt x="2376" y="1175"/>
                </a:cubicBezTo>
                <a:cubicBezTo>
                  <a:pt x="2379" y="1172"/>
                  <a:pt x="2382" y="1168"/>
                  <a:pt x="2385" y="1164"/>
                </a:cubicBezTo>
                <a:cubicBezTo>
                  <a:pt x="2386" y="1162"/>
                  <a:pt x="2388" y="1159"/>
                  <a:pt x="2389" y="1157"/>
                </a:cubicBezTo>
                <a:cubicBezTo>
                  <a:pt x="2391" y="1154"/>
                  <a:pt x="2393" y="1151"/>
                  <a:pt x="2395" y="1147"/>
                </a:cubicBezTo>
                <a:cubicBezTo>
                  <a:pt x="2397" y="1144"/>
                  <a:pt x="2398" y="1141"/>
                  <a:pt x="2399" y="1138"/>
                </a:cubicBezTo>
                <a:cubicBezTo>
                  <a:pt x="2401" y="1135"/>
                  <a:pt x="2402" y="1133"/>
                  <a:pt x="2403" y="1130"/>
                </a:cubicBezTo>
                <a:cubicBezTo>
                  <a:pt x="2405" y="1126"/>
                  <a:pt x="2406" y="1121"/>
                  <a:pt x="2408" y="1117"/>
                </a:cubicBezTo>
                <a:cubicBezTo>
                  <a:pt x="2408" y="1115"/>
                  <a:pt x="2409" y="1113"/>
                  <a:pt x="2410" y="1111"/>
                </a:cubicBezTo>
                <a:cubicBezTo>
                  <a:pt x="2411" y="1106"/>
                  <a:pt x="2413" y="1100"/>
                  <a:pt x="2414" y="1094"/>
                </a:cubicBezTo>
                <a:cubicBezTo>
                  <a:pt x="2414" y="1094"/>
                  <a:pt x="2414" y="1093"/>
                  <a:pt x="2415" y="1092"/>
                </a:cubicBezTo>
                <a:cubicBezTo>
                  <a:pt x="2415" y="1092"/>
                  <a:pt x="2415" y="1092"/>
                  <a:pt x="2415" y="1092"/>
                </a:cubicBezTo>
                <a:cubicBezTo>
                  <a:pt x="2416" y="1085"/>
                  <a:pt x="2417" y="1079"/>
                  <a:pt x="2418" y="1072"/>
                </a:cubicBezTo>
                <a:cubicBezTo>
                  <a:pt x="2418" y="1069"/>
                  <a:pt x="2418" y="1065"/>
                  <a:pt x="2418" y="10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</p:sp>
      <p:sp>
        <p:nvSpPr>
          <p:cNvPr id="14" name="curved-arrow_154719"/>
          <p:cNvSpPr>
            <a:spLocks noChangeAspect="1"/>
          </p:cNvSpPr>
          <p:nvPr/>
        </p:nvSpPr>
        <p:spPr bwMode="auto">
          <a:xfrm rot="15481706" flipH="1" flipV="1">
            <a:off x="4949768" y="1764028"/>
            <a:ext cx="507898" cy="850943"/>
          </a:xfrm>
          <a:custGeom>
            <a:avLst/>
            <a:gdLst>
              <a:gd name="T0" fmla="*/ 2418 w 2418"/>
              <a:gd name="T1" fmla="*/ 1062 h 4058"/>
              <a:gd name="T2" fmla="*/ 2418 w 2418"/>
              <a:gd name="T3" fmla="*/ 1053 h 4058"/>
              <a:gd name="T4" fmla="*/ 2418 w 2418"/>
              <a:gd name="T5" fmla="*/ 1039 h 4058"/>
              <a:gd name="T6" fmla="*/ 2417 w 2418"/>
              <a:gd name="T7" fmla="*/ 1034 h 4058"/>
              <a:gd name="T8" fmla="*/ 2416 w 2418"/>
              <a:gd name="T9" fmla="*/ 1021 h 4058"/>
              <a:gd name="T10" fmla="*/ 2415 w 2418"/>
              <a:gd name="T11" fmla="*/ 1014 h 4058"/>
              <a:gd name="T12" fmla="*/ 2412 w 2418"/>
              <a:gd name="T13" fmla="*/ 1003 h 4058"/>
              <a:gd name="T14" fmla="*/ 2410 w 2418"/>
              <a:gd name="T15" fmla="*/ 995 h 4058"/>
              <a:gd name="T16" fmla="*/ 2407 w 2418"/>
              <a:gd name="T17" fmla="*/ 987 h 4058"/>
              <a:gd name="T18" fmla="*/ 2403 w 2418"/>
              <a:gd name="T19" fmla="*/ 977 h 4058"/>
              <a:gd name="T20" fmla="*/ 2400 w 2418"/>
              <a:gd name="T21" fmla="*/ 970 h 4058"/>
              <a:gd name="T22" fmla="*/ 2395 w 2418"/>
              <a:gd name="T23" fmla="*/ 959 h 4058"/>
              <a:gd name="T24" fmla="*/ 2392 w 2418"/>
              <a:gd name="T25" fmla="*/ 954 h 4058"/>
              <a:gd name="T26" fmla="*/ 2385 w 2418"/>
              <a:gd name="T27" fmla="*/ 942 h 4058"/>
              <a:gd name="T28" fmla="*/ 2379 w 2418"/>
              <a:gd name="T29" fmla="*/ 934 h 4058"/>
              <a:gd name="T30" fmla="*/ 2373 w 2418"/>
              <a:gd name="T31" fmla="*/ 927 h 4058"/>
              <a:gd name="T32" fmla="*/ 2360 w 2418"/>
              <a:gd name="T33" fmla="*/ 912 h 4058"/>
              <a:gd name="T34" fmla="*/ 2360 w 2418"/>
              <a:gd name="T35" fmla="*/ 912 h 4058"/>
              <a:gd name="T36" fmla="*/ 1527 w 2418"/>
              <a:gd name="T37" fmla="*/ 79 h 4058"/>
              <a:gd name="T38" fmla="*/ 1244 w 2418"/>
              <a:gd name="T39" fmla="*/ 79 h 4058"/>
              <a:gd name="T40" fmla="*/ 1244 w 2418"/>
              <a:gd name="T41" fmla="*/ 361 h 4058"/>
              <a:gd name="T42" fmla="*/ 1712 w 2418"/>
              <a:gd name="T43" fmla="*/ 830 h 4058"/>
              <a:gd name="T44" fmla="*/ 63 w 2418"/>
              <a:gd name="T45" fmla="*/ 2323 h 4058"/>
              <a:gd name="T46" fmla="*/ 118 w 2418"/>
              <a:gd name="T47" fmla="*/ 3262 h 4058"/>
              <a:gd name="T48" fmla="*/ 122 w 2418"/>
              <a:gd name="T49" fmla="*/ 3276 h 4058"/>
              <a:gd name="T50" fmla="*/ 565 w 2418"/>
              <a:gd name="T51" fmla="*/ 3998 h 4058"/>
              <a:gd name="T52" fmla="*/ 591 w 2418"/>
              <a:gd name="T53" fmla="*/ 4020 h 4058"/>
              <a:gd name="T54" fmla="*/ 707 w 2418"/>
              <a:gd name="T55" fmla="*/ 4058 h 4058"/>
              <a:gd name="T56" fmla="*/ 726 w 2418"/>
              <a:gd name="T57" fmla="*/ 4057 h 4058"/>
              <a:gd name="T58" fmla="*/ 847 w 2418"/>
              <a:gd name="T59" fmla="*/ 4000 h 4058"/>
              <a:gd name="T60" fmla="*/ 850 w 2418"/>
              <a:gd name="T61" fmla="*/ 3717 h 4058"/>
              <a:gd name="T62" fmla="*/ 717 w 2418"/>
              <a:gd name="T63" fmla="*/ 3563 h 4058"/>
              <a:gd name="T64" fmla="*/ 455 w 2418"/>
              <a:gd name="T65" fmla="*/ 2401 h 4058"/>
              <a:gd name="T66" fmla="*/ 1762 w 2418"/>
              <a:gd name="T67" fmla="*/ 1227 h 4058"/>
              <a:gd name="T68" fmla="*/ 1244 w 2418"/>
              <a:gd name="T69" fmla="*/ 1745 h 4058"/>
              <a:gd name="T70" fmla="*/ 1244 w 2418"/>
              <a:gd name="T71" fmla="*/ 2028 h 4058"/>
              <a:gd name="T72" fmla="*/ 1385 w 2418"/>
              <a:gd name="T73" fmla="*/ 2086 h 4058"/>
              <a:gd name="T74" fmla="*/ 1527 w 2418"/>
              <a:gd name="T75" fmla="*/ 2028 h 4058"/>
              <a:gd name="T76" fmla="*/ 2359 w 2418"/>
              <a:gd name="T77" fmla="*/ 1196 h 4058"/>
              <a:gd name="T78" fmla="*/ 2360 w 2418"/>
              <a:gd name="T79" fmla="*/ 1195 h 4058"/>
              <a:gd name="T80" fmla="*/ 2360 w 2418"/>
              <a:gd name="T81" fmla="*/ 1195 h 4058"/>
              <a:gd name="T82" fmla="*/ 2360 w 2418"/>
              <a:gd name="T83" fmla="*/ 1194 h 4058"/>
              <a:gd name="T84" fmla="*/ 2373 w 2418"/>
              <a:gd name="T85" fmla="*/ 1180 h 4058"/>
              <a:gd name="T86" fmla="*/ 2376 w 2418"/>
              <a:gd name="T87" fmla="*/ 1175 h 4058"/>
              <a:gd name="T88" fmla="*/ 2385 w 2418"/>
              <a:gd name="T89" fmla="*/ 1164 h 4058"/>
              <a:gd name="T90" fmla="*/ 2389 w 2418"/>
              <a:gd name="T91" fmla="*/ 1157 h 4058"/>
              <a:gd name="T92" fmla="*/ 2395 w 2418"/>
              <a:gd name="T93" fmla="*/ 1147 h 4058"/>
              <a:gd name="T94" fmla="*/ 2399 w 2418"/>
              <a:gd name="T95" fmla="*/ 1138 h 4058"/>
              <a:gd name="T96" fmla="*/ 2403 w 2418"/>
              <a:gd name="T97" fmla="*/ 1130 h 4058"/>
              <a:gd name="T98" fmla="*/ 2408 w 2418"/>
              <a:gd name="T99" fmla="*/ 1117 h 4058"/>
              <a:gd name="T100" fmla="*/ 2410 w 2418"/>
              <a:gd name="T101" fmla="*/ 1111 h 4058"/>
              <a:gd name="T102" fmla="*/ 2414 w 2418"/>
              <a:gd name="T103" fmla="*/ 1094 h 4058"/>
              <a:gd name="T104" fmla="*/ 2415 w 2418"/>
              <a:gd name="T105" fmla="*/ 1092 h 4058"/>
              <a:gd name="T106" fmla="*/ 2415 w 2418"/>
              <a:gd name="T107" fmla="*/ 1092 h 4058"/>
              <a:gd name="T108" fmla="*/ 2418 w 2418"/>
              <a:gd name="T109" fmla="*/ 1072 h 4058"/>
              <a:gd name="T110" fmla="*/ 2418 w 2418"/>
              <a:gd name="T111" fmla="*/ 1062 h 4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8" h="4058">
                <a:moveTo>
                  <a:pt x="2418" y="1062"/>
                </a:moveTo>
                <a:cubicBezTo>
                  <a:pt x="2418" y="1059"/>
                  <a:pt x="2418" y="1056"/>
                  <a:pt x="2418" y="1053"/>
                </a:cubicBezTo>
                <a:cubicBezTo>
                  <a:pt x="2418" y="1048"/>
                  <a:pt x="2418" y="1044"/>
                  <a:pt x="2418" y="1039"/>
                </a:cubicBezTo>
                <a:cubicBezTo>
                  <a:pt x="2418" y="1037"/>
                  <a:pt x="2418" y="1035"/>
                  <a:pt x="2417" y="1034"/>
                </a:cubicBezTo>
                <a:cubicBezTo>
                  <a:pt x="2417" y="1029"/>
                  <a:pt x="2416" y="1025"/>
                  <a:pt x="2416" y="1021"/>
                </a:cubicBezTo>
                <a:cubicBezTo>
                  <a:pt x="2415" y="1019"/>
                  <a:pt x="2415" y="1016"/>
                  <a:pt x="2415" y="1014"/>
                </a:cubicBezTo>
                <a:cubicBezTo>
                  <a:pt x="2414" y="1011"/>
                  <a:pt x="2413" y="1007"/>
                  <a:pt x="2412" y="1003"/>
                </a:cubicBezTo>
                <a:cubicBezTo>
                  <a:pt x="2411" y="1001"/>
                  <a:pt x="2411" y="998"/>
                  <a:pt x="2410" y="995"/>
                </a:cubicBezTo>
                <a:cubicBezTo>
                  <a:pt x="2409" y="992"/>
                  <a:pt x="2408" y="990"/>
                  <a:pt x="2407" y="987"/>
                </a:cubicBezTo>
                <a:cubicBezTo>
                  <a:pt x="2406" y="983"/>
                  <a:pt x="2405" y="980"/>
                  <a:pt x="2403" y="977"/>
                </a:cubicBezTo>
                <a:cubicBezTo>
                  <a:pt x="2402" y="974"/>
                  <a:pt x="2401" y="972"/>
                  <a:pt x="2400" y="970"/>
                </a:cubicBezTo>
                <a:cubicBezTo>
                  <a:pt x="2399" y="967"/>
                  <a:pt x="2397" y="963"/>
                  <a:pt x="2395" y="959"/>
                </a:cubicBezTo>
                <a:cubicBezTo>
                  <a:pt x="2394" y="957"/>
                  <a:pt x="2393" y="955"/>
                  <a:pt x="2392" y="954"/>
                </a:cubicBezTo>
                <a:cubicBezTo>
                  <a:pt x="2390" y="950"/>
                  <a:pt x="2387" y="946"/>
                  <a:pt x="2385" y="942"/>
                </a:cubicBezTo>
                <a:cubicBezTo>
                  <a:pt x="2383" y="939"/>
                  <a:pt x="2381" y="937"/>
                  <a:pt x="2379" y="934"/>
                </a:cubicBezTo>
                <a:cubicBezTo>
                  <a:pt x="2377" y="932"/>
                  <a:pt x="2375" y="929"/>
                  <a:pt x="2373" y="927"/>
                </a:cubicBezTo>
                <a:cubicBezTo>
                  <a:pt x="2369" y="922"/>
                  <a:pt x="2365" y="917"/>
                  <a:pt x="2360" y="912"/>
                </a:cubicBezTo>
                <a:cubicBezTo>
                  <a:pt x="2360" y="912"/>
                  <a:pt x="2360" y="912"/>
                  <a:pt x="2360" y="912"/>
                </a:cubicBezTo>
                <a:lnTo>
                  <a:pt x="1527" y="79"/>
                </a:lnTo>
                <a:cubicBezTo>
                  <a:pt x="1449" y="0"/>
                  <a:pt x="1322" y="0"/>
                  <a:pt x="1244" y="79"/>
                </a:cubicBezTo>
                <a:cubicBezTo>
                  <a:pt x="1166" y="157"/>
                  <a:pt x="1166" y="283"/>
                  <a:pt x="1244" y="361"/>
                </a:cubicBezTo>
                <a:lnTo>
                  <a:pt x="1712" y="830"/>
                </a:lnTo>
                <a:cubicBezTo>
                  <a:pt x="915" y="908"/>
                  <a:pt x="227" y="1498"/>
                  <a:pt x="63" y="2323"/>
                </a:cubicBezTo>
                <a:cubicBezTo>
                  <a:pt x="0" y="2641"/>
                  <a:pt x="21" y="2964"/>
                  <a:pt x="118" y="3262"/>
                </a:cubicBezTo>
                <a:cubicBezTo>
                  <a:pt x="119" y="3267"/>
                  <a:pt x="121" y="3272"/>
                  <a:pt x="122" y="3276"/>
                </a:cubicBezTo>
                <a:cubicBezTo>
                  <a:pt x="211" y="3543"/>
                  <a:pt x="361" y="3791"/>
                  <a:pt x="565" y="3998"/>
                </a:cubicBezTo>
                <a:cubicBezTo>
                  <a:pt x="573" y="4006"/>
                  <a:pt x="582" y="4013"/>
                  <a:pt x="591" y="4020"/>
                </a:cubicBezTo>
                <a:cubicBezTo>
                  <a:pt x="625" y="4045"/>
                  <a:pt x="666" y="4058"/>
                  <a:pt x="707" y="4058"/>
                </a:cubicBezTo>
                <a:cubicBezTo>
                  <a:pt x="713" y="4058"/>
                  <a:pt x="720" y="4057"/>
                  <a:pt x="726" y="4057"/>
                </a:cubicBezTo>
                <a:cubicBezTo>
                  <a:pt x="770" y="4052"/>
                  <a:pt x="813" y="4034"/>
                  <a:pt x="847" y="4000"/>
                </a:cubicBezTo>
                <a:cubicBezTo>
                  <a:pt x="926" y="3923"/>
                  <a:pt x="927" y="3796"/>
                  <a:pt x="850" y="3717"/>
                </a:cubicBezTo>
                <a:cubicBezTo>
                  <a:pt x="801" y="3668"/>
                  <a:pt x="757" y="3617"/>
                  <a:pt x="717" y="3563"/>
                </a:cubicBezTo>
                <a:cubicBezTo>
                  <a:pt x="471" y="3232"/>
                  <a:pt x="374" y="2811"/>
                  <a:pt x="455" y="2401"/>
                </a:cubicBezTo>
                <a:cubicBezTo>
                  <a:pt x="585" y="1750"/>
                  <a:pt x="1131" y="1284"/>
                  <a:pt x="1762" y="1227"/>
                </a:cubicBezTo>
                <a:lnTo>
                  <a:pt x="1244" y="1745"/>
                </a:lnTo>
                <a:cubicBezTo>
                  <a:pt x="1166" y="1823"/>
                  <a:pt x="1166" y="1950"/>
                  <a:pt x="1244" y="2028"/>
                </a:cubicBezTo>
                <a:cubicBezTo>
                  <a:pt x="1283" y="2067"/>
                  <a:pt x="1334" y="2086"/>
                  <a:pt x="1385" y="2086"/>
                </a:cubicBezTo>
                <a:cubicBezTo>
                  <a:pt x="1437" y="2086"/>
                  <a:pt x="1488" y="2067"/>
                  <a:pt x="1527" y="2028"/>
                </a:cubicBezTo>
                <a:lnTo>
                  <a:pt x="2359" y="1196"/>
                </a:lnTo>
                <a:cubicBezTo>
                  <a:pt x="2359" y="1195"/>
                  <a:pt x="2359" y="1195"/>
                  <a:pt x="2360" y="1195"/>
                </a:cubicBezTo>
                <a:lnTo>
                  <a:pt x="2360" y="1195"/>
                </a:lnTo>
                <a:cubicBezTo>
                  <a:pt x="2360" y="1194"/>
                  <a:pt x="2360" y="1194"/>
                  <a:pt x="2360" y="1194"/>
                </a:cubicBezTo>
                <a:cubicBezTo>
                  <a:pt x="2365" y="1189"/>
                  <a:pt x="2369" y="1185"/>
                  <a:pt x="2373" y="1180"/>
                </a:cubicBezTo>
                <a:cubicBezTo>
                  <a:pt x="2374" y="1178"/>
                  <a:pt x="2375" y="1177"/>
                  <a:pt x="2376" y="1175"/>
                </a:cubicBezTo>
                <a:cubicBezTo>
                  <a:pt x="2379" y="1172"/>
                  <a:pt x="2382" y="1168"/>
                  <a:pt x="2385" y="1164"/>
                </a:cubicBezTo>
                <a:cubicBezTo>
                  <a:pt x="2386" y="1162"/>
                  <a:pt x="2388" y="1159"/>
                  <a:pt x="2389" y="1157"/>
                </a:cubicBezTo>
                <a:cubicBezTo>
                  <a:pt x="2391" y="1154"/>
                  <a:pt x="2393" y="1151"/>
                  <a:pt x="2395" y="1147"/>
                </a:cubicBezTo>
                <a:cubicBezTo>
                  <a:pt x="2397" y="1144"/>
                  <a:pt x="2398" y="1141"/>
                  <a:pt x="2399" y="1138"/>
                </a:cubicBezTo>
                <a:cubicBezTo>
                  <a:pt x="2401" y="1135"/>
                  <a:pt x="2402" y="1133"/>
                  <a:pt x="2403" y="1130"/>
                </a:cubicBezTo>
                <a:cubicBezTo>
                  <a:pt x="2405" y="1126"/>
                  <a:pt x="2406" y="1121"/>
                  <a:pt x="2408" y="1117"/>
                </a:cubicBezTo>
                <a:cubicBezTo>
                  <a:pt x="2408" y="1115"/>
                  <a:pt x="2409" y="1113"/>
                  <a:pt x="2410" y="1111"/>
                </a:cubicBezTo>
                <a:cubicBezTo>
                  <a:pt x="2411" y="1106"/>
                  <a:pt x="2413" y="1100"/>
                  <a:pt x="2414" y="1094"/>
                </a:cubicBezTo>
                <a:cubicBezTo>
                  <a:pt x="2414" y="1094"/>
                  <a:pt x="2414" y="1093"/>
                  <a:pt x="2415" y="1092"/>
                </a:cubicBezTo>
                <a:cubicBezTo>
                  <a:pt x="2415" y="1092"/>
                  <a:pt x="2415" y="1092"/>
                  <a:pt x="2415" y="1092"/>
                </a:cubicBezTo>
                <a:cubicBezTo>
                  <a:pt x="2416" y="1085"/>
                  <a:pt x="2417" y="1079"/>
                  <a:pt x="2418" y="1072"/>
                </a:cubicBezTo>
                <a:cubicBezTo>
                  <a:pt x="2418" y="1069"/>
                  <a:pt x="2418" y="1065"/>
                  <a:pt x="2418" y="10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</p:sp>
      <p:sp>
        <p:nvSpPr>
          <p:cNvPr id="15" name="curved-arrow_154719"/>
          <p:cNvSpPr>
            <a:spLocks noChangeAspect="1"/>
          </p:cNvSpPr>
          <p:nvPr/>
        </p:nvSpPr>
        <p:spPr bwMode="auto">
          <a:xfrm rot="15481706" flipH="1" flipV="1">
            <a:off x="9522496" y="1764028"/>
            <a:ext cx="507898" cy="850943"/>
          </a:xfrm>
          <a:custGeom>
            <a:avLst/>
            <a:gdLst>
              <a:gd name="T0" fmla="*/ 2418 w 2418"/>
              <a:gd name="T1" fmla="*/ 1062 h 4058"/>
              <a:gd name="T2" fmla="*/ 2418 w 2418"/>
              <a:gd name="T3" fmla="*/ 1053 h 4058"/>
              <a:gd name="T4" fmla="*/ 2418 w 2418"/>
              <a:gd name="T5" fmla="*/ 1039 h 4058"/>
              <a:gd name="T6" fmla="*/ 2417 w 2418"/>
              <a:gd name="T7" fmla="*/ 1034 h 4058"/>
              <a:gd name="T8" fmla="*/ 2416 w 2418"/>
              <a:gd name="T9" fmla="*/ 1021 h 4058"/>
              <a:gd name="T10" fmla="*/ 2415 w 2418"/>
              <a:gd name="T11" fmla="*/ 1014 h 4058"/>
              <a:gd name="T12" fmla="*/ 2412 w 2418"/>
              <a:gd name="T13" fmla="*/ 1003 h 4058"/>
              <a:gd name="T14" fmla="*/ 2410 w 2418"/>
              <a:gd name="T15" fmla="*/ 995 h 4058"/>
              <a:gd name="T16" fmla="*/ 2407 w 2418"/>
              <a:gd name="T17" fmla="*/ 987 h 4058"/>
              <a:gd name="T18" fmla="*/ 2403 w 2418"/>
              <a:gd name="T19" fmla="*/ 977 h 4058"/>
              <a:gd name="T20" fmla="*/ 2400 w 2418"/>
              <a:gd name="T21" fmla="*/ 970 h 4058"/>
              <a:gd name="T22" fmla="*/ 2395 w 2418"/>
              <a:gd name="T23" fmla="*/ 959 h 4058"/>
              <a:gd name="T24" fmla="*/ 2392 w 2418"/>
              <a:gd name="T25" fmla="*/ 954 h 4058"/>
              <a:gd name="T26" fmla="*/ 2385 w 2418"/>
              <a:gd name="T27" fmla="*/ 942 h 4058"/>
              <a:gd name="T28" fmla="*/ 2379 w 2418"/>
              <a:gd name="T29" fmla="*/ 934 h 4058"/>
              <a:gd name="T30" fmla="*/ 2373 w 2418"/>
              <a:gd name="T31" fmla="*/ 927 h 4058"/>
              <a:gd name="T32" fmla="*/ 2360 w 2418"/>
              <a:gd name="T33" fmla="*/ 912 h 4058"/>
              <a:gd name="T34" fmla="*/ 2360 w 2418"/>
              <a:gd name="T35" fmla="*/ 912 h 4058"/>
              <a:gd name="T36" fmla="*/ 1527 w 2418"/>
              <a:gd name="T37" fmla="*/ 79 h 4058"/>
              <a:gd name="T38" fmla="*/ 1244 w 2418"/>
              <a:gd name="T39" fmla="*/ 79 h 4058"/>
              <a:gd name="T40" fmla="*/ 1244 w 2418"/>
              <a:gd name="T41" fmla="*/ 361 h 4058"/>
              <a:gd name="T42" fmla="*/ 1712 w 2418"/>
              <a:gd name="T43" fmla="*/ 830 h 4058"/>
              <a:gd name="T44" fmla="*/ 63 w 2418"/>
              <a:gd name="T45" fmla="*/ 2323 h 4058"/>
              <a:gd name="T46" fmla="*/ 118 w 2418"/>
              <a:gd name="T47" fmla="*/ 3262 h 4058"/>
              <a:gd name="T48" fmla="*/ 122 w 2418"/>
              <a:gd name="T49" fmla="*/ 3276 h 4058"/>
              <a:gd name="T50" fmla="*/ 565 w 2418"/>
              <a:gd name="T51" fmla="*/ 3998 h 4058"/>
              <a:gd name="T52" fmla="*/ 591 w 2418"/>
              <a:gd name="T53" fmla="*/ 4020 h 4058"/>
              <a:gd name="T54" fmla="*/ 707 w 2418"/>
              <a:gd name="T55" fmla="*/ 4058 h 4058"/>
              <a:gd name="T56" fmla="*/ 726 w 2418"/>
              <a:gd name="T57" fmla="*/ 4057 h 4058"/>
              <a:gd name="T58" fmla="*/ 847 w 2418"/>
              <a:gd name="T59" fmla="*/ 4000 h 4058"/>
              <a:gd name="T60" fmla="*/ 850 w 2418"/>
              <a:gd name="T61" fmla="*/ 3717 h 4058"/>
              <a:gd name="T62" fmla="*/ 717 w 2418"/>
              <a:gd name="T63" fmla="*/ 3563 h 4058"/>
              <a:gd name="T64" fmla="*/ 455 w 2418"/>
              <a:gd name="T65" fmla="*/ 2401 h 4058"/>
              <a:gd name="T66" fmla="*/ 1762 w 2418"/>
              <a:gd name="T67" fmla="*/ 1227 h 4058"/>
              <a:gd name="T68" fmla="*/ 1244 w 2418"/>
              <a:gd name="T69" fmla="*/ 1745 h 4058"/>
              <a:gd name="T70" fmla="*/ 1244 w 2418"/>
              <a:gd name="T71" fmla="*/ 2028 h 4058"/>
              <a:gd name="T72" fmla="*/ 1385 w 2418"/>
              <a:gd name="T73" fmla="*/ 2086 h 4058"/>
              <a:gd name="T74" fmla="*/ 1527 w 2418"/>
              <a:gd name="T75" fmla="*/ 2028 h 4058"/>
              <a:gd name="T76" fmla="*/ 2359 w 2418"/>
              <a:gd name="T77" fmla="*/ 1196 h 4058"/>
              <a:gd name="T78" fmla="*/ 2360 w 2418"/>
              <a:gd name="T79" fmla="*/ 1195 h 4058"/>
              <a:gd name="T80" fmla="*/ 2360 w 2418"/>
              <a:gd name="T81" fmla="*/ 1195 h 4058"/>
              <a:gd name="T82" fmla="*/ 2360 w 2418"/>
              <a:gd name="T83" fmla="*/ 1194 h 4058"/>
              <a:gd name="T84" fmla="*/ 2373 w 2418"/>
              <a:gd name="T85" fmla="*/ 1180 h 4058"/>
              <a:gd name="T86" fmla="*/ 2376 w 2418"/>
              <a:gd name="T87" fmla="*/ 1175 h 4058"/>
              <a:gd name="T88" fmla="*/ 2385 w 2418"/>
              <a:gd name="T89" fmla="*/ 1164 h 4058"/>
              <a:gd name="T90" fmla="*/ 2389 w 2418"/>
              <a:gd name="T91" fmla="*/ 1157 h 4058"/>
              <a:gd name="T92" fmla="*/ 2395 w 2418"/>
              <a:gd name="T93" fmla="*/ 1147 h 4058"/>
              <a:gd name="T94" fmla="*/ 2399 w 2418"/>
              <a:gd name="T95" fmla="*/ 1138 h 4058"/>
              <a:gd name="T96" fmla="*/ 2403 w 2418"/>
              <a:gd name="T97" fmla="*/ 1130 h 4058"/>
              <a:gd name="T98" fmla="*/ 2408 w 2418"/>
              <a:gd name="T99" fmla="*/ 1117 h 4058"/>
              <a:gd name="T100" fmla="*/ 2410 w 2418"/>
              <a:gd name="T101" fmla="*/ 1111 h 4058"/>
              <a:gd name="T102" fmla="*/ 2414 w 2418"/>
              <a:gd name="T103" fmla="*/ 1094 h 4058"/>
              <a:gd name="T104" fmla="*/ 2415 w 2418"/>
              <a:gd name="T105" fmla="*/ 1092 h 4058"/>
              <a:gd name="T106" fmla="*/ 2415 w 2418"/>
              <a:gd name="T107" fmla="*/ 1092 h 4058"/>
              <a:gd name="T108" fmla="*/ 2418 w 2418"/>
              <a:gd name="T109" fmla="*/ 1072 h 4058"/>
              <a:gd name="T110" fmla="*/ 2418 w 2418"/>
              <a:gd name="T111" fmla="*/ 1062 h 4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8" h="4058">
                <a:moveTo>
                  <a:pt x="2418" y="1062"/>
                </a:moveTo>
                <a:cubicBezTo>
                  <a:pt x="2418" y="1059"/>
                  <a:pt x="2418" y="1056"/>
                  <a:pt x="2418" y="1053"/>
                </a:cubicBezTo>
                <a:cubicBezTo>
                  <a:pt x="2418" y="1048"/>
                  <a:pt x="2418" y="1044"/>
                  <a:pt x="2418" y="1039"/>
                </a:cubicBezTo>
                <a:cubicBezTo>
                  <a:pt x="2418" y="1037"/>
                  <a:pt x="2418" y="1035"/>
                  <a:pt x="2417" y="1034"/>
                </a:cubicBezTo>
                <a:cubicBezTo>
                  <a:pt x="2417" y="1029"/>
                  <a:pt x="2416" y="1025"/>
                  <a:pt x="2416" y="1021"/>
                </a:cubicBezTo>
                <a:cubicBezTo>
                  <a:pt x="2415" y="1019"/>
                  <a:pt x="2415" y="1016"/>
                  <a:pt x="2415" y="1014"/>
                </a:cubicBezTo>
                <a:cubicBezTo>
                  <a:pt x="2414" y="1011"/>
                  <a:pt x="2413" y="1007"/>
                  <a:pt x="2412" y="1003"/>
                </a:cubicBezTo>
                <a:cubicBezTo>
                  <a:pt x="2411" y="1001"/>
                  <a:pt x="2411" y="998"/>
                  <a:pt x="2410" y="995"/>
                </a:cubicBezTo>
                <a:cubicBezTo>
                  <a:pt x="2409" y="992"/>
                  <a:pt x="2408" y="990"/>
                  <a:pt x="2407" y="987"/>
                </a:cubicBezTo>
                <a:cubicBezTo>
                  <a:pt x="2406" y="983"/>
                  <a:pt x="2405" y="980"/>
                  <a:pt x="2403" y="977"/>
                </a:cubicBezTo>
                <a:cubicBezTo>
                  <a:pt x="2402" y="974"/>
                  <a:pt x="2401" y="972"/>
                  <a:pt x="2400" y="970"/>
                </a:cubicBezTo>
                <a:cubicBezTo>
                  <a:pt x="2399" y="967"/>
                  <a:pt x="2397" y="963"/>
                  <a:pt x="2395" y="959"/>
                </a:cubicBezTo>
                <a:cubicBezTo>
                  <a:pt x="2394" y="957"/>
                  <a:pt x="2393" y="955"/>
                  <a:pt x="2392" y="954"/>
                </a:cubicBezTo>
                <a:cubicBezTo>
                  <a:pt x="2390" y="950"/>
                  <a:pt x="2387" y="946"/>
                  <a:pt x="2385" y="942"/>
                </a:cubicBezTo>
                <a:cubicBezTo>
                  <a:pt x="2383" y="939"/>
                  <a:pt x="2381" y="937"/>
                  <a:pt x="2379" y="934"/>
                </a:cubicBezTo>
                <a:cubicBezTo>
                  <a:pt x="2377" y="932"/>
                  <a:pt x="2375" y="929"/>
                  <a:pt x="2373" y="927"/>
                </a:cubicBezTo>
                <a:cubicBezTo>
                  <a:pt x="2369" y="922"/>
                  <a:pt x="2365" y="917"/>
                  <a:pt x="2360" y="912"/>
                </a:cubicBezTo>
                <a:cubicBezTo>
                  <a:pt x="2360" y="912"/>
                  <a:pt x="2360" y="912"/>
                  <a:pt x="2360" y="912"/>
                </a:cubicBezTo>
                <a:lnTo>
                  <a:pt x="1527" y="79"/>
                </a:lnTo>
                <a:cubicBezTo>
                  <a:pt x="1449" y="0"/>
                  <a:pt x="1322" y="0"/>
                  <a:pt x="1244" y="79"/>
                </a:cubicBezTo>
                <a:cubicBezTo>
                  <a:pt x="1166" y="157"/>
                  <a:pt x="1166" y="283"/>
                  <a:pt x="1244" y="361"/>
                </a:cubicBezTo>
                <a:lnTo>
                  <a:pt x="1712" y="830"/>
                </a:lnTo>
                <a:cubicBezTo>
                  <a:pt x="915" y="908"/>
                  <a:pt x="227" y="1498"/>
                  <a:pt x="63" y="2323"/>
                </a:cubicBezTo>
                <a:cubicBezTo>
                  <a:pt x="0" y="2641"/>
                  <a:pt x="21" y="2964"/>
                  <a:pt x="118" y="3262"/>
                </a:cubicBezTo>
                <a:cubicBezTo>
                  <a:pt x="119" y="3267"/>
                  <a:pt x="121" y="3272"/>
                  <a:pt x="122" y="3276"/>
                </a:cubicBezTo>
                <a:cubicBezTo>
                  <a:pt x="211" y="3543"/>
                  <a:pt x="361" y="3791"/>
                  <a:pt x="565" y="3998"/>
                </a:cubicBezTo>
                <a:cubicBezTo>
                  <a:pt x="573" y="4006"/>
                  <a:pt x="582" y="4013"/>
                  <a:pt x="591" y="4020"/>
                </a:cubicBezTo>
                <a:cubicBezTo>
                  <a:pt x="625" y="4045"/>
                  <a:pt x="666" y="4058"/>
                  <a:pt x="707" y="4058"/>
                </a:cubicBezTo>
                <a:cubicBezTo>
                  <a:pt x="713" y="4058"/>
                  <a:pt x="720" y="4057"/>
                  <a:pt x="726" y="4057"/>
                </a:cubicBezTo>
                <a:cubicBezTo>
                  <a:pt x="770" y="4052"/>
                  <a:pt x="813" y="4034"/>
                  <a:pt x="847" y="4000"/>
                </a:cubicBezTo>
                <a:cubicBezTo>
                  <a:pt x="926" y="3923"/>
                  <a:pt x="927" y="3796"/>
                  <a:pt x="850" y="3717"/>
                </a:cubicBezTo>
                <a:cubicBezTo>
                  <a:pt x="801" y="3668"/>
                  <a:pt x="757" y="3617"/>
                  <a:pt x="717" y="3563"/>
                </a:cubicBezTo>
                <a:cubicBezTo>
                  <a:pt x="471" y="3232"/>
                  <a:pt x="374" y="2811"/>
                  <a:pt x="455" y="2401"/>
                </a:cubicBezTo>
                <a:cubicBezTo>
                  <a:pt x="585" y="1750"/>
                  <a:pt x="1131" y="1284"/>
                  <a:pt x="1762" y="1227"/>
                </a:cubicBezTo>
                <a:lnTo>
                  <a:pt x="1244" y="1745"/>
                </a:lnTo>
                <a:cubicBezTo>
                  <a:pt x="1166" y="1823"/>
                  <a:pt x="1166" y="1950"/>
                  <a:pt x="1244" y="2028"/>
                </a:cubicBezTo>
                <a:cubicBezTo>
                  <a:pt x="1283" y="2067"/>
                  <a:pt x="1334" y="2086"/>
                  <a:pt x="1385" y="2086"/>
                </a:cubicBezTo>
                <a:cubicBezTo>
                  <a:pt x="1437" y="2086"/>
                  <a:pt x="1488" y="2067"/>
                  <a:pt x="1527" y="2028"/>
                </a:cubicBezTo>
                <a:lnTo>
                  <a:pt x="2359" y="1196"/>
                </a:lnTo>
                <a:cubicBezTo>
                  <a:pt x="2359" y="1195"/>
                  <a:pt x="2359" y="1195"/>
                  <a:pt x="2360" y="1195"/>
                </a:cubicBezTo>
                <a:lnTo>
                  <a:pt x="2360" y="1195"/>
                </a:lnTo>
                <a:cubicBezTo>
                  <a:pt x="2360" y="1194"/>
                  <a:pt x="2360" y="1194"/>
                  <a:pt x="2360" y="1194"/>
                </a:cubicBezTo>
                <a:cubicBezTo>
                  <a:pt x="2365" y="1189"/>
                  <a:pt x="2369" y="1185"/>
                  <a:pt x="2373" y="1180"/>
                </a:cubicBezTo>
                <a:cubicBezTo>
                  <a:pt x="2374" y="1178"/>
                  <a:pt x="2375" y="1177"/>
                  <a:pt x="2376" y="1175"/>
                </a:cubicBezTo>
                <a:cubicBezTo>
                  <a:pt x="2379" y="1172"/>
                  <a:pt x="2382" y="1168"/>
                  <a:pt x="2385" y="1164"/>
                </a:cubicBezTo>
                <a:cubicBezTo>
                  <a:pt x="2386" y="1162"/>
                  <a:pt x="2388" y="1159"/>
                  <a:pt x="2389" y="1157"/>
                </a:cubicBezTo>
                <a:cubicBezTo>
                  <a:pt x="2391" y="1154"/>
                  <a:pt x="2393" y="1151"/>
                  <a:pt x="2395" y="1147"/>
                </a:cubicBezTo>
                <a:cubicBezTo>
                  <a:pt x="2397" y="1144"/>
                  <a:pt x="2398" y="1141"/>
                  <a:pt x="2399" y="1138"/>
                </a:cubicBezTo>
                <a:cubicBezTo>
                  <a:pt x="2401" y="1135"/>
                  <a:pt x="2402" y="1133"/>
                  <a:pt x="2403" y="1130"/>
                </a:cubicBezTo>
                <a:cubicBezTo>
                  <a:pt x="2405" y="1126"/>
                  <a:pt x="2406" y="1121"/>
                  <a:pt x="2408" y="1117"/>
                </a:cubicBezTo>
                <a:cubicBezTo>
                  <a:pt x="2408" y="1115"/>
                  <a:pt x="2409" y="1113"/>
                  <a:pt x="2410" y="1111"/>
                </a:cubicBezTo>
                <a:cubicBezTo>
                  <a:pt x="2411" y="1106"/>
                  <a:pt x="2413" y="1100"/>
                  <a:pt x="2414" y="1094"/>
                </a:cubicBezTo>
                <a:cubicBezTo>
                  <a:pt x="2414" y="1094"/>
                  <a:pt x="2414" y="1093"/>
                  <a:pt x="2415" y="1092"/>
                </a:cubicBezTo>
                <a:cubicBezTo>
                  <a:pt x="2415" y="1092"/>
                  <a:pt x="2415" y="1092"/>
                  <a:pt x="2415" y="1092"/>
                </a:cubicBezTo>
                <a:cubicBezTo>
                  <a:pt x="2416" y="1085"/>
                  <a:pt x="2417" y="1079"/>
                  <a:pt x="2418" y="1072"/>
                </a:cubicBezTo>
                <a:cubicBezTo>
                  <a:pt x="2418" y="1069"/>
                  <a:pt x="2418" y="1065"/>
                  <a:pt x="2418" y="10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</p:sp>
      <p:sp>
        <p:nvSpPr>
          <p:cNvPr id="16" name="文本框 22"/>
          <p:cNvSpPr txBox="1"/>
          <p:nvPr/>
        </p:nvSpPr>
        <p:spPr>
          <a:xfrm flipH="1">
            <a:off x="691413" y="4179165"/>
            <a:ext cx="1789014" cy="9772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平均分，核心课程分数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22"/>
          <p:cNvSpPr txBox="1"/>
          <p:nvPr/>
        </p:nvSpPr>
        <p:spPr>
          <a:xfrm flipH="1">
            <a:off x="2994025" y="3312160"/>
            <a:ext cx="1877060" cy="11988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语言成绩，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GRE/GMAT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成绩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0" name="文本框 22"/>
          <p:cNvSpPr txBox="1"/>
          <p:nvPr/>
        </p:nvSpPr>
        <p:spPr>
          <a:xfrm flipH="1">
            <a:off x="5348408" y="4160980"/>
            <a:ext cx="1789014" cy="9772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申请专业相关的实习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2" name="文本框 22"/>
          <p:cNvSpPr txBox="1"/>
          <p:nvPr/>
        </p:nvSpPr>
        <p:spPr>
          <a:xfrm flipH="1">
            <a:off x="7536129" y="3256452"/>
            <a:ext cx="1789014" cy="14204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申请专业相关的科研项目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4" name="文本框 22"/>
          <p:cNvSpPr txBox="1"/>
          <p:nvPr/>
        </p:nvSpPr>
        <p:spPr>
          <a:xfrm flipH="1">
            <a:off x="9957777" y="4179222"/>
            <a:ext cx="1789014" cy="9772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论文发表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各类获奖等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7" name="share_302377"/>
          <p:cNvSpPr>
            <a:spLocks noChangeAspect="1"/>
          </p:cNvSpPr>
          <p:nvPr/>
        </p:nvSpPr>
        <p:spPr bwMode="auto">
          <a:xfrm>
            <a:off x="3551504" y="1701615"/>
            <a:ext cx="762042" cy="76089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07639" h="606722">
                <a:moveTo>
                  <a:pt x="394921" y="535874"/>
                </a:moveTo>
                <a:lnTo>
                  <a:pt x="475998" y="535874"/>
                </a:lnTo>
                <a:cubicBezTo>
                  <a:pt x="482050" y="535874"/>
                  <a:pt x="486055" y="539975"/>
                  <a:pt x="486055" y="546036"/>
                </a:cubicBezTo>
                <a:cubicBezTo>
                  <a:pt x="486055" y="552097"/>
                  <a:pt x="482050" y="556197"/>
                  <a:pt x="475998" y="556197"/>
                </a:cubicBezTo>
                <a:lnTo>
                  <a:pt x="394921" y="556197"/>
                </a:lnTo>
                <a:cubicBezTo>
                  <a:pt x="388869" y="556197"/>
                  <a:pt x="384864" y="552097"/>
                  <a:pt x="384864" y="546036"/>
                </a:cubicBezTo>
                <a:cubicBezTo>
                  <a:pt x="384864" y="539975"/>
                  <a:pt x="388869" y="535874"/>
                  <a:pt x="394921" y="535874"/>
                </a:cubicBezTo>
                <a:close/>
                <a:moveTo>
                  <a:pt x="220740" y="524793"/>
                </a:moveTo>
                <a:cubicBezTo>
                  <a:pt x="227852" y="526838"/>
                  <a:pt x="234964" y="528882"/>
                  <a:pt x="241986" y="530838"/>
                </a:cubicBezTo>
                <a:cubicBezTo>
                  <a:pt x="247054" y="531905"/>
                  <a:pt x="251143" y="537950"/>
                  <a:pt x="250076" y="543017"/>
                </a:cubicBezTo>
                <a:cubicBezTo>
                  <a:pt x="247054" y="547017"/>
                  <a:pt x="243053" y="550128"/>
                  <a:pt x="238964" y="550128"/>
                </a:cubicBezTo>
                <a:lnTo>
                  <a:pt x="236919" y="550128"/>
                </a:lnTo>
                <a:cubicBezTo>
                  <a:pt x="228830" y="548084"/>
                  <a:pt x="220740" y="546039"/>
                  <a:pt x="213717" y="543995"/>
                </a:cubicBezTo>
                <a:cubicBezTo>
                  <a:pt x="208650" y="541950"/>
                  <a:pt x="205628" y="536972"/>
                  <a:pt x="207583" y="530838"/>
                </a:cubicBezTo>
                <a:cubicBezTo>
                  <a:pt x="209628" y="525771"/>
                  <a:pt x="214695" y="522749"/>
                  <a:pt x="220740" y="524793"/>
                </a:cubicBezTo>
                <a:close/>
                <a:moveTo>
                  <a:pt x="169111" y="500513"/>
                </a:moveTo>
                <a:cubicBezTo>
                  <a:pt x="175165" y="504607"/>
                  <a:pt x="182288" y="508612"/>
                  <a:pt x="188343" y="511639"/>
                </a:cubicBezTo>
                <a:cubicBezTo>
                  <a:pt x="193418" y="513686"/>
                  <a:pt x="195466" y="519738"/>
                  <a:pt x="192439" y="524811"/>
                </a:cubicBezTo>
                <a:cubicBezTo>
                  <a:pt x="190391" y="528906"/>
                  <a:pt x="187363" y="530864"/>
                  <a:pt x="183268" y="530864"/>
                </a:cubicBezTo>
                <a:cubicBezTo>
                  <a:pt x="181309" y="530864"/>
                  <a:pt x="180240" y="530864"/>
                  <a:pt x="179261" y="529885"/>
                </a:cubicBezTo>
                <a:cubicBezTo>
                  <a:pt x="172138" y="525790"/>
                  <a:pt x="165104" y="521785"/>
                  <a:pt x="157981" y="517691"/>
                </a:cubicBezTo>
                <a:cubicBezTo>
                  <a:pt x="152906" y="514665"/>
                  <a:pt x="151927" y="508612"/>
                  <a:pt x="154954" y="503539"/>
                </a:cubicBezTo>
                <a:cubicBezTo>
                  <a:pt x="157981" y="498466"/>
                  <a:pt x="164036" y="497487"/>
                  <a:pt x="169111" y="500513"/>
                </a:cubicBezTo>
                <a:close/>
                <a:moveTo>
                  <a:pt x="374693" y="495440"/>
                </a:moveTo>
                <a:lnTo>
                  <a:pt x="415216" y="495440"/>
                </a:lnTo>
                <a:cubicBezTo>
                  <a:pt x="421272" y="495440"/>
                  <a:pt x="425368" y="499540"/>
                  <a:pt x="425368" y="505601"/>
                </a:cubicBezTo>
                <a:cubicBezTo>
                  <a:pt x="425368" y="511662"/>
                  <a:pt x="421272" y="515763"/>
                  <a:pt x="415216" y="515763"/>
                </a:cubicBezTo>
                <a:lnTo>
                  <a:pt x="374693" y="515763"/>
                </a:lnTo>
                <a:cubicBezTo>
                  <a:pt x="368637" y="515763"/>
                  <a:pt x="364541" y="511662"/>
                  <a:pt x="364541" y="505601"/>
                </a:cubicBezTo>
                <a:cubicBezTo>
                  <a:pt x="364541" y="499540"/>
                  <a:pt x="368637" y="495440"/>
                  <a:pt x="374693" y="495440"/>
                </a:cubicBezTo>
                <a:close/>
                <a:moveTo>
                  <a:pt x="112403" y="464086"/>
                </a:moveTo>
                <a:cubicBezTo>
                  <a:pt x="116408" y="460087"/>
                  <a:pt x="122549" y="461064"/>
                  <a:pt x="126554" y="465152"/>
                </a:cubicBezTo>
                <a:cubicBezTo>
                  <a:pt x="131627" y="470217"/>
                  <a:pt x="136700" y="476259"/>
                  <a:pt x="142753" y="481325"/>
                </a:cubicBezTo>
                <a:cubicBezTo>
                  <a:pt x="146847" y="485323"/>
                  <a:pt x="146847" y="491455"/>
                  <a:pt x="143821" y="495453"/>
                </a:cubicBezTo>
                <a:cubicBezTo>
                  <a:pt x="140795" y="497497"/>
                  <a:pt x="137680" y="498475"/>
                  <a:pt x="135721" y="498475"/>
                </a:cubicBezTo>
                <a:cubicBezTo>
                  <a:pt x="133674" y="498475"/>
                  <a:pt x="130648" y="497497"/>
                  <a:pt x="128601" y="495453"/>
                </a:cubicBezTo>
                <a:cubicBezTo>
                  <a:pt x="122549" y="490388"/>
                  <a:pt x="116408" y="484346"/>
                  <a:pt x="111424" y="478303"/>
                </a:cubicBezTo>
                <a:cubicBezTo>
                  <a:pt x="107330" y="474216"/>
                  <a:pt x="108309" y="468173"/>
                  <a:pt x="112403" y="464086"/>
                </a:cubicBezTo>
                <a:close/>
                <a:moveTo>
                  <a:pt x="374689" y="455006"/>
                </a:moveTo>
                <a:lnTo>
                  <a:pt x="475996" y="455006"/>
                </a:lnTo>
                <a:cubicBezTo>
                  <a:pt x="482049" y="455006"/>
                  <a:pt x="486055" y="459092"/>
                  <a:pt x="486055" y="465132"/>
                </a:cubicBezTo>
                <a:cubicBezTo>
                  <a:pt x="486055" y="471172"/>
                  <a:pt x="482049" y="475258"/>
                  <a:pt x="475996" y="475258"/>
                </a:cubicBezTo>
                <a:lnTo>
                  <a:pt x="374689" y="475258"/>
                </a:lnTo>
                <a:cubicBezTo>
                  <a:pt x="368636" y="475258"/>
                  <a:pt x="364541" y="471172"/>
                  <a:pt x="364541" y="465132"/>
                </a:cubicBezTo>
                <a:cubicBezTo>
                  <a:pt x="364541" y="459092"/>
                  <a:pt x="368636" y="455006"/>
                  <a:pt x="374689" y="455006"/>
                </a:cubicBezTo>
                <a:close/>
                <a:moveTo>
                  <a:pt x="405034" y="414572"/>
                </a:moveTo>
                <a:lnTo>
                  <a:pt x="516499" y="414572"/>
                </a:lnTo>
                <a:cubicBezTo>
                  <a:pt x="522553" y="414572"/>
                  <a:pt x="526559" y="418573"/>
                  <a:pt x="526559" y="424707"/>
                </a:cubicBezTo>
                <a:cubicBezTo>
                  <a:pt x="526559" y="430753"/>
                  <a:pt x="522553" y="434754"/>
                  <a:pt x="516499" y="434754"/>
                </a:cubicBezTo>
                <a:lnTo>
                  <a:pt x="405034" y="434754"/>
                </a:lnTo>
                <a:cubicBezTo>
                  <a:pt x="398980" y="434754"/>
                  <a:pt x="394884" y="430753"/>
                  <a:pt x="394884" y="424707"/>
                </a:cubicBezTo>
                <a:cubicBezTo>
                  <a:pt x="394884" y="418573"/>
                  <a:pt x="398980" y="414572"/>
                  <a:pt x="405034" y="414572"/>
                </a:cubicBezTo>
                <a:close/>
                <a:moveTo>
                  <a:pt x="80992" y="414569"/>
                </a:moveTo>
                <a:cubicBezTo>
                  <a:pt x="86065" y="412526"/>
                  <a:pt x="92118" y="414569"/>
                  <a:pt x="94165" y="418568"/>
                </a:cubicBezTo>
                <a:cubicBezTo>
                  <a:pt x="97191" y="425676"/>
                  <a:pt x="101285" y="431717"/>
                  <a:pt x="105291" y="437848"/>
                </a:cubicBezTo>
                <a:cubicBezTo>
                  <a:pt x="108317" y="442824"/>
                  <a:pt x="107338" y="448954"/>
                  <a:pt x="102264" y="451975"/>
                </a:cubicBezTo>
                <a:cubicBezTo>
                  <a:pt x="101285" y="452953"/>
                  <a:pt x="99238" y="454019"/>
                  <a:pt x="97191" y="454019"/>
                </a:cubicBezTo>
                <a:cubicBezTo>
                  <a:pt x="94165" y="454019"/>
                  <a:pt x="90160" y="451975"/>
                  <a:pt x="89092" y="448954"/>
                </a:cubicBezTo>
                <a:cubicBezTo>
                  <a:pt x="85086" y="441846"/>
                  <a:pt x="80992" y="434738"/>
                  <a:pt x="76987" y="427719"/>
                </a:cubicBezTo>
                <a:cubicBezTo>
                  <a:pt x="74940" y="422655"/>
                  <a:pt x="76987" y="416613"/>
                  <a:pt x="80992" y="414569"/>
                </a:cubicBezTo>
                <a:close/>
                <a:moveTo>
                  <a:pt x="374689" y="374138"/>
                </a:moveTo>
                <a:lnTo>
                  <a:pt x="475996" y="374138"/>
                </a:lnTo>
                <a:cubicBezTo>
                  <a:pt x="482049" y="374138"/>
                  <a:pt x="486055" y="378139"/>
                  <a:pt x="486055" y="384273"/>
                </a:cubicBezTo>
                <a:cubicBezTo>
                  <a:pt x="486055" y="390319"/>
                  <a:pt x="482049" y="394320"/>
                  <a:pt x="475996" y="394320"/>
                </a:cubicBezTo>
                <a:lnTo>
                  <a:pt x="374689" y="394320"/>
                </a:lnTo>
                <a:cubicBezTo>
                  <a:pt x="368636" y="394320"/>
                  <a:pt x="364541" y="390319"/>
                  <a:pt x="364541" y="384273"/>
                </a:cubicBezTo>
                <a:cubicBezTo>
                  <a:pt x="364541" y="378139"/>
                  <a:pt x="368636" y="374138"/>
                  <a:pt x="374689" y="374138"/>
                </a:cubicBezTo>
                <a:close/>
                <a:moveTo>
                  <a:pt x="64820" y="358957"/>
                </a:moveTo>
                <a:cubicBezTo>
                  <a:pt x="69891" y="357979"/>
                  <a:pt x="75939" y="361001"/>
                  <a:pt x="77007" y="367046"/>
                </a:cubicBezTo>
                <a:cubicBezTo>
                  <a:pt x="78964" y="374157"/>
                  <a:pt x="81010" y="381179"/>
                  <a:pt x="83056" y="388291"/>
                </a:cubicBezTo>
                <a:cubicBezTo>
                  <a:pt x="85102" y="393358"/>
                  <a:pt x="82077" y="399402"/>
                  <a:pt x="77007" y="401447"/>
                </a:cubicBezTo>
                <a:cubicBezTo>
                  <a:pt x="74961" y="400469"/>
                  <a:pt x="73982" y="401447"/>
                  <a:pt x="72915" y="401447"/>
                </a:cubicBezTo>
                <a:cubicBezTo>
                  <a:pt x="68912" y="401447"/>
                  <a:pt x="64820" y="398424"/>
                  <a:pt x="62774" y="394335"/>
                </a:cubicBezTo>
                <a:cubicBezTo>
                  <a:pt x="60817" y="386246"/>
                  <a:pt x="57793" y="379224"/>
                  <a:pt x="56725" y="371135"/>
                </a:cubicBezTo>
                <a:cubicBezTo>
                  <a:pt x="55747" y="366068"/>
                  <a:pt x="58771" y="359934"/>
                  <a:pt x="64820" y="358957"/>
                </a:cubicBezTo>
                <a:close/>
                <a:moveTo>
                  <a:pt x="354390" y="343784"/>
                </a:moveTo>
                <a:cubicBezTo>
                  <a:pt x="348337" y="343784"/>
                  <a:pt x="344242" y="347872"/>
                  <a:pt x="344242" y="353914"/>
                </a:cubicBezTo>
                <a:lnTo>
                  <a:pt x="344242" y="576332"/>
                </a:lnTo>
                <a:cubicBezTo>
                  <a:pt x="344242" y="582463"/>
                  <a:pt x="348337" y="586462"/>
                  <a:pt x="354390" y="586462"/>
                </a:cubicBezTo>
                <a:lnTo>
                  <a:pt x="577196" y="586462"/>
                </a:lnTo>
                <a:cubicBezTo>
                  <a:pt x="583338" y="586462"/>
                  <a:pt x="587344" y="582463"/>
                  <a:pt x="587344" y="576332"/>
                </a:cubicBezTo>
                <a:lnTo>
                  <a:pt x="587344" y="353914"/>
                </a:lnTo>
                <a:cubicBezTo>
                  <a:pt x="587344" y="347872"/>
                  <a:pt x="583338" y="343784"/>
                  <a:pt x="577196" y="343784"/>
                </a:cubicBezTo>
                <a:close/>
                <a:moveTo>
                  <a:pt x="354390" y="323613"/>
                </a:moveTo>
                <a:lnTo>
                  <a:pt x="577196" y="323613"/>
                </a:lnTo>
                <a:cubicBezTo>
                  <a:pt x="594465" y="323613"/>
                  <a:pt x="607639" y="336764"/>
                  <a:pt x="607639" y="353914"/>
                </a:cubicBezTo>
                <a:lnTo>
                  <a:pt x="607639" y="576332"/>
                </a:lnTo>
                <a:cubicBezTo>
                  <a:pt x="607639" y="593571"/>
                  <a:pt x="594465" y="606722"/>
                  <a:pt x="577196" y="606722"/>
                </a:cubicBezTo>
                <a:lnTo>
                  <a:pt x="354390" y="606722"/>
                </a:lnTo>
                <a:cubicBezTo>
                  <a:pt x="337210" y="606722"/>
                  <a:pt x="324036" y="593571"/>
                  <a:pt x="324036" y="576332"/>
                </a:cubicBezTo>
                <a:lnTo>
                  <a:pt x="324036" y="353914"/>
                </a:lnTo>
                <a:cubicBezTo>
                  <a:pt x="324036" y="336764"/>
                  <a:pt x="337210" y="323613"/>
                  <a:pt x="354390" y="323613"/>
                </a:cubicBezTo>
                <a:close/>
                <a:moveTo>
                  <a:pt x="70821" y="212332"/>
                </a:moveTo>
                <a:lnTo>
                  <a:pt x="151954" y="212332"/>
                </a:lnTo>
                <a:cubicBezTo>
                  <a:pt x="158010" y="212332"/>
                  <a:pt x="162018" y="216418"/>
                  <a:pt x="162018" y="222458"/>
                </a:cubicBezTo>
                <a:cubicBezTo>
                  <a:pt x="162018" y="228498"/>
                  <a:pt x="158010" y="232584"/>
                  <a:pt x="151954" y="232584"/>
                </a:cubicBezTo>
                <a:lnTo>
                  <a:pt x="70821" y="232584"/>
                </a:lnTo>
                <a:cubicBezTo>
                  <a:pt x="64764" y="232584"/>
                  <a:pt x="60757" y="228498"/>
                  <a:pt x="60757" y="222458"/>
                </a:cubicBezTo>
                <a:cubicBezTo>
                  <a:pt x="60757" y="216418"/>
                  <a:pt x="64764" y="212332"/>
                  <a:pt x="70821" y="212332"/>
                </a:cubicBezTo>
                <a:close/>
                <a:moveTo>
                  <a:pt x="530629" y="206261"/>
                </a:moveTo>
                <a:cubicBezTo>
                  <a:pt x="535698" y="204217"/>
                  <a:pt x="541745" y="207239"/>
                  <a:pt x="543790" y="212304"/>
                </a:cubicBezTo>
                <a:cubicBezTo>
                  <a:pt x="545836" y="220392"/>
                  <a:pt x="548859" y="227502"/>
                  <a:pt x="549837" y="235590"/>
                </a:cubicBezTo>
                <a:cubicBezTo>
                  <a:pt x="550904" y="240656"/>
                  <a:pt x="547792" y="246700"/>
                  <a:pt x="541745" y="247766"/>
                </a:cubicBezTo>
                <a:cubicBezTo>
                  <a:pt x="542723" y="248744"/>
                  <a:pt x="541745" y="248744"/>
                  <a:pt x="540767" y="248744"/>
                </a:cubicBezTo>
                <a:cubicBezTo>
                  <a:pt x="535698" y="248744"/>
                  <a:pt x="531608" y="245722"/>
                  <a:pt x="530629" y="240656"/>
                </a:cubicBezTo>
                <a:cubicBezTo>
                  <a:pt x="528584" y="233546"/>
                  <a:pt x="526539" y="226525"/>
                  <a:pt x="524583" y="219415"/>
                </a:cubicBezTo>
                <a:cubicBezTo>
                  <a:pt x="522537" y="214349"/>
                  <a:pt x="525561" y="208305"/>
                  <a:pt x="530629" y="206261"/>
                </a:cubicBezTo>
                <a:close/>
                <a:moveTo>
                  <a:pt x="50646" y="171898"/>
                </a:moveTo>
                <a:lnTo>
                  <a:pt x="91121" y="171898"/>
                </a:lnTo>
                <a:cubicBezTo>
                  <a:pt x="97170" y="171898"/>
                  <a:pt x="101262" y="175984"/>
                  <a:pt x="101262" y="182024"/>
                </a:cubicBezTo>
                <a:cubicBezTo>
                  <a:pt x="101262" y="188064"/>
                  <a:pt x="97170" y="192150"/>
                  <a:pt x="91121" y="192150"/>
                </a:cubicBezTo>
                <a:lnTo>
                  <a:pt x="50646" y="192150"/>
                </a:lnTo>
                <a:cubicBezTo>
                  <a:pt x="44597" y="192150"/>
                  <a:pt x="40505" y="188064"/>
                  <a:pt x="40505" y="182024"/>
                </a:cubicBezTo>
                <a:cubicBezTo>
                  <a:pt x="40505" y="175984"/>
                  <a:pt x="44597" y="171898"/>
                  <a:pt x="50646" y="171898"/>
                </a:cubicBezTo>
                <a:close/>
                <a:moveTo>
                  <a:pt x="504314" y="153678"/>
                </a:moveTo>
                <a:cubicBezTo>
                  <a:pt x="509386" y="150657"/>
                  <a:pt x="515437" y="151723"/>
                  <a:pt x="518462" y="156789"/>
                </a:cubicBezTo>
                <a:cubicBezTo>
                  <a:pt x="522555" y="163810"/>
                  <a:pt x="526559" y="170919"/>
                  <a:pt x="530653" y="177940"/>
                </a:cubicBezTo>
                <a:cubicBezTo>
                  <a:pt x="532699" y="183006"/>
                  <a:pt x="530653" y="189138"/>
                  <a:pt x="526559" y="191093"/>
                </a:cubicBezTo>
                <a:cubicBezTo>
                  <a:pt x="524602" y="193137"/>
                  <a:pt x="523534" y="193137"/>
                  <a:pt x="521577" y="193137"/>
                </a:cubicBezTo>
                <a:cubicBezTo>
                  <a:pt x="517483" y="193137"/>
                  <a:pt x="514458" y="191093"/>
                  <a:pt x="512411" y="187094"/>
                </a:cubicBezTo>
                <a:cubicBezTo>
                  <a:pt x="509386" y="179984"/>
                  <a:pt x="505382" y="173941"/>
                  <a:pt x="501289" y="167898"/>
                </a:cubicBezTo>
                <a:cubicBezTo>
                  <a:pt x="498263" y="162832"/>
                  <a:pt x="499242" y="156789"/>
                  <a:pt x="504314" y="153678"/>
                </a:cubicBezTo>
                <a:close/>
                <a:moveTo>
                  <a:pt x="50653" y="131463"/>
                </a:moveTo>
                <a:lnTo>
                  <a:pt x="151959" y="131463"/>
                </a:lnTo>
                <a:cubicBezTo>
                  <a:pt x="158013" y="131463"/>
                  <a:pt x="162019" y="135549"/>
                  <a:pt x="162019" y="141589"/>
                </a:cubicBezTo>
                <a:cubicBezTo>
                  <a:pt x="162019" y="147629"/>
                  <a:pt x="158013" y="151715"/>
                  <a:pt x="151959" y="151715"/>
                </a:cubicBezTo>
                <a:lnTo>
                  <a:pt x="50653" y="151715"/>
                </a:lnTo>
                <a:cubicBezTo>
                  <a:pt x="44600" y="151715"/>
                  <a:pt x="40505" y="147629"/>
                  <a:pt x="40505" y="141589"/>
                </a:cubicBezTo>
                <a:cubicBezTo>
                  <a:pt x="40505" y="135549"/>
                  <a:pt x="44600" y="131463"/>
                  <a:pt x="50653" y="131463"/>
                </a:cubicBezTo>
                <a:close/>
                <a:moveTo>
                  <a:pt x="479043" y="111286"/>
                </a:moveTo>
                <a:cubicBezTo>
                  <a:pt x="485093" y="116261"/>
                  <a:pt x="491144" y="122391"/>
                  <a:pt x="496216" y="128431"/>
                </a:cubicBezTo>
                <a:cubicBezTo>
                  <a:pt x="500309" y="132429"/>
                  <a:pt x="499241" y="138559"/>
                  <a:pt x="495237" y="142556"/>
                </a:cubicBezTo>
                <a:cubicBezTo>
                  <a:pt x="493191" y="144600"/>
                  <a:pt x="491144" y="145577"/>
                  <a:pt x="489098" y="145577"/>
                </a:cubicBezTo>
                <a:cubicBezTo>
                  <a:pt x="486072" y="145577"/>
                  <a:pt x="484115" y="144600"/>
                  <a:pt x="482068" y="142556"/>
                </a:cubicBezTo>
                <a:cubicBezTo>
                  <a:pt x="476996" y="137493"/>
                  <a:pt x="471924" y="131452"/>
                  <a:pt x="465873" y="126388"/>
                </a:cubicBezTo>
                <a:cubicBezTo>
                  <a:pt x="461780" y="122391"/>
                  <a:pt x="461780" y="116261"/>
                  <a:pt x="464806" y="112263"/>
                </a:cubicBezTo>
                <a:cubicBezTo>
                  <a:pt x="468899" y="108177"/>
                  <a:pt x="474950" y="108177"/>
                  <a:pt x="479043" y="111286"/>
                </a:cubicBezTo>
                <a:close/>
                <a:moveTo>
                  <a:pt x="80996" y="91029"/>
                </a:moveTo>
                <a:lnTo>
                  <a:pt x="192446" y="91029"/>
                </a:lnTo>
                <a:cubicBezTo>
                  <a:pt x="198499" y="91029"/>
                  <a:pt x="202594" y="95115"/>
                  <a:pt x="202594" y="101155"/>
                </a:cubicBezTo>
                <a:cubicBezTo>
                  <a:pt x="202594" y="107195"/>
                  <a:pt x="198499" y="111281"/>
                  <a:pt x="192446" y="111281"/>
                </a:cubicBezTo>
                <a:lnTo>
                  <a:pt x="80996" y="111281"/>
                </a:lnTo>
                <a:cubicBezTo>
                  <a:pt x="74943" y="111281"/>
                  <a:pt x="70848" y="107195"/>
                  <a:pt x="70848" y="101155"/>
                </a:cubicBezTo>
                <a:cubicBezTo>
                  <a:pt x="70848" y="95115"/>
                  <a:pt x="74943" y="91029"/>
                  <a:pt x="80996" y="91029"/>
                </a:cubicBezTo>
                <a:close/>
                <a:moveTo>
                  <a:pt x="428378" y="76902"/>
                </a:moveTo>
                <a:cubicBezTo>
                  <a:pt x="435412" y="80898"/>
                  <a:pt x="442535" y="84984"/>
                  <a:pt x="449658" y="88981"/>
                </a:cubicBezTo>
                <a:cubicBezTo>
                  <a:pt x="454733" y="92001"/>
                  <a:pt x="455712" y="98129"/>
                  <a:pt x="452685" y="103192"/>
                </a:cubicBezTo>
                <a:cubicBezTo>
                  <a:pt x="450637" y="106212"/>
                  <a:pt x="447610" y="107189"/>
                  <a:pt x="444583" y="107189"/>
                </a:cubicBezTo>
                <a:cubicBezTo>
                  <a:pt x="442535" y="107189"/>
                  <a:pt x="440487" y="106212"/>
                  <a:pt x="439508" y="105146"/>
                </a:cubicBezTo>
                <a:cubicBezTo>
                  <a:pt x="433453" y="101149"/>
                  <a:pt x="426330" y="97063"/>
                  <a:pt x="420276" y="94044"/>
                </a:cubicBezTo>
                <a:cubicBezTo>
                  <a:pt x="414221" y="92001"/>
                  <a:pt x="412173" y="85961"/>
                  <a:pt x="415201" y="80898"/>
                </a:cubicBezTo>
                <a:cubicBezTo>
                  <a:pt x="417248" y="75836"/>
                  <a:pt x="423303" y="73882"/>
                  <a:pt x="428378" y="76902"/>
                </a:cubicBezTo>
                <a:close/>
                <a:moveTo>
                  <a:pt x="371652" y="56584"/>
                </a:moveTo>
                <a:cubicBezTo>
                  <a:pt x="378687" y="58630"/>
                  <a:pt x="386791" y="60676"/>
                  <a:pt x="394895" y="62633"/>
                </a:cubicBezTo>
                <a:cubicBezTo>
                  <a:pt x="399971" y="64679"/>
                  <a:pt x="402999" y="69749"/>
                  <a:pt x="401040" y="75798"/>
                </a:cubicBezTo>
                <a:cubicBezTo>
                  <a:pt x="399971" y="79890"/>
                  <a:pt x="395964" y="82915"/>
                  <a:pt x="391867" y="82915"/>
                </a:cubicBezTo>
                <a:lnTo>
                  <a:pt x="388840" y="82915"/>
                </a:lnTo>
                <a:cubicBezTo>
                  <a:pt x="381715" y="80869"/>
                  <a:pt x="374680" y="78823"/>
                  <a:pt x="367555" y="76866"/>
                </a:cubicBezTo>
                <a:cubicBezTo>
                  <a:pt x="362479" y="75798"/>
                  <a:pt x="358472" y="69749"/>
                  <a:pt x="359451" y="64679"/>
                </a:cubicBezTo>
                <a:cubicBezTo>
                  <a:pt x="360431" y="59609"/>
                  <a:pt x="365507" y="55606"/>
                  <a:pt x="371652" y="56584"/>
                </a:cubicBezTo>
                <a:close/>
                <a:moveTo>
                  <a:pt x="50653" y="50595"/>
                </a:moveTo>
                <a:lnTo>
                  <a:pt x="151959" y="50595"/>
                </a:lnTo>
                <a:cubicBezTo>
                  <a:pt x="158013" y="50595"/>
                  <a:pt x="162019" y="54596"/>
                  <a:pt x="162019" y="60730"/>
                </a:cubicBezTo>
                <a:cubicBezTo>
                  <a:pt x="162019" y="66776"/>
                  <a:pt x="158013" y="70777"/>
                  <a:pt x="151959" y="70777"/>
                </a:cubicBezTo>
                <a:lnTo>
                  <a:pt x="50653" y="70777"/>
                </a:lnTo>
                <a:cubicBezTo>
                  <a:pt x="44600" y="70777"/>
                  <a:pt x="40505" y="66776"/>
                  <a:pt x="40505" y="60730"/>
                </a:cubicBezTo>
                <a:cubicBezTo>
                  <a:pt x="40505" y="54596"/>
                  <a:pt x="44600" y="50595"/>
                  <a:pt x="50653" y="50595"/>
                </a:cubicBezTo>
                <a:close/>
                <a:moveTo>
                  <a:pt x="30354" y="20265"/>
                </a:moveTo>
                <a:cubicBezTo>
                  <a:pt x="24301" y="20265"/>
                  <a:pt x="20295" y="24265"/>
                  <a:pt x="20295" y="30309"/>
                </a:cubicBezTo>
                <a:lnTo>
                  <a:pt x="20295" y="252781"/>
                </a:lnTo>
                <a:cubicBezTo>
                  <a:pt x="20295" y="258914"/>
                  <a:pt x="24301" y="262914"/>
                  <a:pt x="30354" y="262914"/>
                </a:cubicBezTo>
                <a:lnTo>
                  <a:pt x="253159" y="262914"/>
                </a:lnTo>
                <a:cubicBezTo>
                  <a:pt x="259302" y="262914"/>
                  <a:pt x="263307" y="258914"/>
                  <a:pt x="263307" y="252781"/>
                </a:cubicBezTo>
                <a:lnTo>
                  <a:pt x="263307" y="30309"/>
                </a:lnTo>
                <a:cubicBezTo>
                  <a:pt x="263307" y="24265"/>
                  <a:pt x="259302" y="20265"/>
                  <a:pt x="253159" y="20265"/>
                </a:cubicBezTo>
                <a:close/>
                <a:moveTo>
                  <a:pt x="30354" y="0"/>
                </a:moveTo>
                <a:lnTo>
                  <a:pt x="253159" y="0"/>
                </a:lnTo>
                <a:cubicBezTo>
                  <a:pt x="270428" y="0"/>
                  <a:pt x="283603" y="13154"/>
                  <a:pt x="283603" y="30309"/>
                </a:cubicBezTo>
                <a:lnTo>
                  <a:pt x="283603" y="252781"/>
                </a:lnTo>
                <a:cubicBezTo>
                  <a:pt x="283603" y="270024"/>
                  <a:pt x="270428" y="283179"/>
                  <a:pt x="253159" y="283179"/>
                </a:cubicBezTo>
                <a:lnTo>
                  <a:pt x="30354" y="283179"/>
                </a:lnTo>
                <a:cubicBezTo>
                  <a:pt x="13174" y="283179"/>
                  <a:pt x="0" y="270024"/>
                  <a:pt x="0" y="252781"/>
                </a:cubicBezTo>
                <a:lnTo>
                  <a:pt x="0" y="30309"/>
                </a:lnTo>
                <a:cubicBezTo>
                  <a:pt x="0" y="13154"/>
                  <a:pt x="13174" y="0"/>
                  <a:pt x="303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8" name="shared-folder_115794"/>
          <p:cNvSpPr>
            <a:spLocks noChangeAspect="1"/>
          </p:cNvSpPr>
          <p:nvPr/>
        </p:nvSpPr>
        <p:spPr bwMode="auto">
          <a:xfrm>
            <a:off x="5816007" y="2536192"/>
            <a:ext cx="719196" cy="61721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8133" h="521902">
                <a:moveTo>
                  <a:pt x="304032" y="341857"/>
                </a:moveTo>
                <a:cubicBezTo>
                  <a:pt x="259974" y="341857"/>
                  <a:pt x="223485" y="375178"/>
                  <a:pt x="218633" y="417992"/>
                </a:cubicBezTo>
                <a:lnTo>
                  <a:pt x="389527" y="417992"/>
                </a:lnTo>
                <a:cubicBezTo>
                  <a:pt x="384675" y="375178"/>
                  <a:pt x="348187" y="341857"/>
                  <a:pt x="304032" y="341857"/>
                </a:cubicBezTo>
                <a:close/>
                <a:moveTo>
                  <a:pt x="304032" y="322484"/>
                </a:moveTo>
                <a:cubicBezTo>
                  <a:pt x="362161" y="322484"/>
                  <a:pt x="409421" y="369657"/>
                  <a:pt x="409421" y="427679"/>
                </a:cubicBezTo>
                <a:cubicBezTo>
                  <a:pt x="409421" y="433006"/>
                  <a:pt x="405151" y="437365"/>
                  <a:pt x="399717" y="437365"/>
                </a:cubicBezTo>
                <a:lnTo>
                  <a:pt x="208347" y="437365"/>
                </a:lnTo>
                <a:cubicBezTo>
                  <a:pt x="203009" y="437365"/>
                  <a:pt x="198642" y="433006"/>
                  <a:pt x="198642" y="427679"/>
                </a:cubicBezTo>
                <a:cubicBezTo>
                  <a:pt x="198642" y="369657"/>
                  <a:pt x="245903" y="322484"/>
                  <a:pt x="304032" y="322484"/>
                </a:cubicBezTo>
                <a:close/>
                <a:moveTo>
                  <a:pt x="436242" y="318956"/>
                </a:moveTo>
                <a:cubicBezTo>
                  <a:pt x="480396" y="318956"/>
                  <a:pt x="516398" y="354803"/>
                  <a:pt x="516398" y="398886"/>
                </a:cubicBezTo>
                <a:cubicBezTo>
                  <a:pt x="516398" y="404214"/>
                  <a:pt x="512031" y="408574"/>
                  <a:pt x="506694" y="408574"/>
                </a:cubicBezTo>
                <a:lnTo>
                  <a:pt x="436242" y="408574"/>
                </a:lnTo>
                <a:cubicBezTo>
                  <a:pt x="430905" y="408574"/>
                  <a:pt x="426538" y="404214"/>
                  <a:pt x="426538" y="398886"/>
                </a:cubicBezTo>
                <a:cubicBezTo>
                  <a:pt x="426538" y="393557"/>
                  <a:pt x="430905" y="389197"/>
                  <a:pt x="436242" y="389197"/>
                </a:cubicBezTo>
                <a:lnTo>
                  <a:pt x="496214" y="389197"/>
                </a:lnTo>
                <a:cubicBezTo>
                  <a:pt x="491556" y="360326"/>
                  <a:pt x="466422" y="338333"/>
                  <a:pt x="436242" y="338333"/>
                </a:cubicBezTo>
                <a:cubicBezTo>
                  <a:pt x="426247" y="338333"/>
                  <a:pt x="416349" y="340755"/>
                  <a:pt x="407615" y="345406"/>
                </a:cubicBezTo>
                <a:cubicBezTo>
                  <a:pt x="402957" y="347925"/>
                  <a:pt x="397037" y="346181"/>
                  <a:pt x="394514" y="341433"/>
                </a:cubicBezTo>
                <a:cubicBezTo>
                  <a:pt x="391991" y="336783"/>
                  <a:pt x="393738" y="330873"/>
                  <a:pt x="398493" y="328354"/>
                </a:cubicBezTo>
                <a:cubicBezTo>
                  <a:pt x="410041" y="322153"/>
                  <a:pt x="423044" y="318956"/>
                  <a:pt x="436242" y="318956"/>
                </a:cubicBezTo>
                <a:close/>
                <a:moveTo>
                  <a:pt x="171724" y="318956"/>
                </a:moveTo>
                <a:cubicBezTo>
                  <a:pt x="184921" y="318956"/>
                  <a:pt x="198022" y="322153"/>
                  <a:pt x="209570" y="328354"/>
                </a:cubicBezTo>
                <a:cubicBezTo>
                  <a:pt x="214228" y="330873"/>
                  <a:pt x="216072" y="336783"/>
                  <a:pt x="213549" y="341433"/>
                </a:cubicBezTo>
                <a:cubicBezTo>
                  <a:pt x="210929" y="346181"/>
                  <a:pt x="205107" y="347925"/>
                  <a:pt x="200352" y="345406"/>
                </a:cubicBezTo>
                <a:cubicBezTo>
                  <a:pt x="191617" y="340755"/>
                  <a:pt x="181719" y="338333"/>
                  <a:pt x="171724" y="338333"/>
                </a:cubicBezTo>
                <a:cubicBezTo>
                  <a:pt x="141641" y="338333"/>
                  <a:pt x="116507" y="360326"/>
                  <a:pt x="111849" y="389197"/>
                </a:cubicBezTo>
                <a:lnTo>
                  <a:pt x="172597" y="389197"/>
                </a:lnTo>
                <a:cubicBezTo>
                  <a:pt x="178032" y="389197"/>
                  <a:pt x="182301" y="393557"/>
                  <a:pt x="182301" y="398886"/>
                </a:cubicBezTo>
                <a:cubicBezTo>
                  <a:pt x="182301" y="404214"/>
                  <a:pt x="178032" y="408574"/>
                  <a:pt x="172597" y="408574"/>
                </a:cubicBezTo>
                <a:lnTo>
                  <a:pt x="101369" y="408574"/>
                </a:lnTo>
                <a:cubicBezTo>
                  <a:pt x="96032" y="408574"/>
                  <a:pt x="91665" y="404214"/>
                  <a:pt x="91665" y="398886"/>
                </a:cubicBezTo>
                <a:cubicBezTo>
                  <a:pt x="91665" y="354803"/>
                  <a:pt x="127570" y="318956"/>
                  <a:pt x="171724" y="318956"/>
                </a:cubicBezTo>
                <a:close/>
                <a:moveTo>
                  <a:pt x="436271" y="221979"/>
                </a:moveTo>
                <a:cubicBezTo>
                  <a:pt x="420261" y="221979"/>
                  <a:pt x="407163" y="235064"/>
                  <a:pt x="407163" y="251058"/>
                </a:cubicBezTo>
                <a:cubicBezTo>
                  <a:pt x="407163" y="267148"/>
                  <a:pt x="420261" y="280234"/>
                  <a:pt x="436271" y="280234"/>
                </a:cubicBezTo>
                <a:cubicBezTo>
                  <a:pt x="452377" y="280234"/>
                  <a:pt x="465379" y="267148"/>
                  <a:pt x="465379" y="251058"/>
                </a:cubicBezTo>
                <a:cubicBezTo>
                  <a:pt x="465379" y="235064"/>
                  <a:pt x="452377" y="221979"/>
                  <a:pt x="436271" y="221979"/>
                </a:cubicBezTo>
                <a:close/>
                <a:moveTo>
                  <a:pt x="171743" y="221979"/>
                </a:moveTo>
                <a:cubicBezTo>
                  <a:pt x="155726" y="221979"/>
                  <a:pt x="142621" y="235064"/>
                  <a:pt x="142621" y="251058"/>
                </a:cubicBezTo>
                <a:cubicBezTo>
                  <a:pt x="142621" y="267148"/>
                  <a:pt x="155726" y="280234"/>
                  <a:pt x="171743" y="280234"/>
                </a:cubicBezTo>
                <a:cubicBezTo>
                  <a:pt x="187857" y="280234"/>
                  <a:pt x="200962" y="267148"/>
                  <a:pt x="200962" y="251058"/>
                </a:cubicBezTo>
                <a:cubicBezTo>
                  <a:pt x="200962" y="235064"/>
                  <a:pt x="187857" y="221979"/>
                  <a:pt x="171743" y="221979"/>
                </a:cubicBezTo>
                <a:close/>
                <a:moveTo>
                  <a:pt x="436271" y="202593"/>
                </a:moveTo>
                <a:cubicBezTo>
                  <a:pt x="463050" y="202593"/>
                  <a:pt x="484784" y="224305"/>
                  <a:pt x="484784" y="251058"/>
                </a:cubicBezTo>
                <a:cubicBezTo>
                  <a:pt x="484784" y="277810"/>
                  <a:pt x="463050" y="299620"/>
                  <a:pt x="436271" y="299620"/>
                </a:cubicBezTo>
                <a:cubicBezTo>
                  <a:pt x="409491" y="299620"/>
                  <a:pt x="387757" y="277810"/>
                  <a:pt x="387757" y="251058"/>
                </a:cubicBezTo>
                <a:cubicBezTo>
                  <a:pt x="387757" y="224305"/>
                  <a:pt x="409491" y="202593"/>
                  <a:pt x="436271" y="202593"/>
                </a:cubicBezTo>
                <a:close/>
                <a:moveTo>
                  <a:pt x="171743" y="202593"/>
                </a:moveTo>
                <a:cubicBezTo>
                  <a:pt x="198535" y="202593"/>
                  <a:pt x="220376" y="224305"/>
                  <a:pt x="220376" y="251058"/>
                </a:cubicBezTo>
                <a:cubicBezTo>
                  <a:pt x="220376" y="277810"/>
                  <a:pt x="198535" y="299620"/>
                  <a:pt x="171743" y="299620"/>
                </a:cubicBezTo>
                <a:cubicBezTo>
                  <a:pt x="145048" y="299620"/>
                  <a:pt x="123207" y="277810"/>
                  <a:pt x="123207" y="251058"/>
                </a:cubicBezTo>
                <a:cubicBezTo>
                  <a:pt x="123207" y="224305"/>
                  <a:pt x="145048" y="202593"/>
                  <a:pt x="171743" y="202593"/>
                </a:cubicBezTo>
                <a:close/>
                <a:moveTo>
                  <a:pt x="304032" y="197691"/>
                </a:moveTo>
                <a:cubicBezTo>
                  <a:pt x="280260" y="197691"/>
                  <a:pt x="260952" y="216967"/>
                  <a:pt x="260952" y="240699"/>
                </a:cubicBezTo>
                <a:cubicBezTo>
                  <a:pt x="260952" y="264333"/>
                  <a:pt x="280260" y="283706"/>
                  <a:pt x="304032" y="283706"/>
                </a:cubicBezTo>
                <a:cubicBezTo>
                  <a:pt x="327803" y="283706"/>
                  <a:pt x="347112" y="264333"/>
                  <a:pt x="347112" y="240699"/>
                </a:cubicBezTo>
                <a:cubicBezTo>
                  <a:pt x="347112" y="216967"/>
                  <a:pt x="327803" y="197691"/>
                  <a:pt x="304032" y="197691"/>
                </a:cubicBezTo>
                <a:close/>
                <a:moveTo>
                  <a:pt x="304032" y="178319"/>
                </a:moveTo>
                <a:cubicBezTo>
                  <a:pt x="338476" y="178319"/>
                  <a:pt x="366517" y="206215"/>
                  <a:pt x="366517" y="240699"/>
                </a:cubicBezTo>
                <a:cubicBezTo>
                  <a:pt x="366517" y="275085"/>
                  <a:pt x="338476" y="303079"/>
                  <a:pt x="304032" y="303079"/>
                </a:cubicBezTo>
                <a:cubicBezTo>
                  <a:pt x="269587" y="303079"/>
                  <a:pt x="241546" y="275085"/>
                  <a:pt x="241546" y="240699"/>
                </a:cubicBezTo>
                <a:cubicBezTo>
                  <a:pt x="241546" y="206215"/>
                  <a:pt x="269587" y="178319"/>
                  <a:pt x="304032" y="178319"/>
                </a:cubicBezTo>
                <a:close/>
                <a:moveTo>
                  <a:pt x="51721" y="19380"/>
                </a:moveTo>
                <a:cubicBezTo>
                  <a:pt x="33963" y="19380"/>
                  <a:pt x="19407" y="33915"/>
                  <a:pt x="19407" y="51744"/>
                </a:cubicBezTo>
                <a:lnTo>
                  <a:pt x="19407" y="502522"/>
                </a:lnTo>
                <a:lnTo>
                  <a:pt x="588726" y="502522"/>
                </a:lnTo>
                <a:lnTo>
                  <a:pt x="588726" y="145349"/>
                </a:lnTo>
                <a:cubicBezTo>
                  <a:pt x="588726" y="127617"/>
                  <a:pt x="574170" y="113082"/>
                  <a:pt x="556315" y="113082"/>
                </a:cubicBezTo>
                <a:lnTo>
                  <a:pt x="304018" y="113082"/>
                </a:lnTo>
                <a:cubicBezTo>
                  <a:pt x="298681" y="113082"/>
                  <a:pt x="294314" y="108721"/>
                  <a:pt x="294314" y="103392"/>
                </a:cubicBezTo>
                <a:lnTo>
                  <a:pt x="294314" y="51744"/>
                </a:lnTo>
                <a:cubicBezTo>
                  <a:pt x="294314" y="33915"/>
                  <a:pt x="279856" y="19380"/>
                  <a:pt x="262001" y="19380"/>
                </a:cubicBezTo>
                <a:close/>
                <a:moveTo>
                  <a:pt x="51721" y="0"/>
                </a:moveTo>
                <a:lnTo>
                  <a:pt x="262001" y="0"/>
                </a:lnTo>
                <a:cubicBezTo>
                  <a:pt x="290530" y="0"/>
                  <a:pt x="313722" y="23256"/>
                  <a:pt x="313722" y="51744"/>
                </a:cubicBezTo>
                <a:lnTo>
                  <a:pt x="313722" y="93702"/>
                </a:lnTo>
                <a:lnTo>
                  <a:pt x="556315" y="93702"/>
                </a:lnTo>
                <a:cubicBezTo>
                  <a:pt x="568542" y="93702"/>
                  <a:pt x="579798" y="97965"/>
                  <a:pt x="588726" y="105039"/>
                </a:cubicBezTo>
                <a:lnTo>
                  <a:pt x="588726" y="93702"/>
                </a:lnTo>
                <a:cubicBezTo>
                  <a:pt x="588726" y="75872"/>
                  <a:pt x="574170" y="61434"/>
                  <a:pt x="556315" y="61434"/>
                </a:cubicBezTo>
                <a:lnTo>
                  <a:pt x="342833" y="61434"/>
                </a:lnTo>
                <a:cubicBezTo>
                  <a:pt x="337496" y="61434"/>
                  <a:pt x="333129" y="57074"/>
                  <a:pt x="333129" y="51744"/>
                </a:cubicBezTo>
                <a:cubicBezTo>
                  <a:pt x="333129" y="46318"/>
                  <a:pt x="337496" y="42054"/>
                  <a:pt x="342833" y="42054"/>
                </a:cubicBezTo>
                <a:lnTo>
                  <a:pt x="556315" y="42054"/>
                </a:lnTo>
                <a:cubicBezTo>
                  <a:pt x="584844" y="42054"/>
                  <a:pt x="608133" y="65213"/>
                  <a:pt x="608133" y="93702"/>
                </a:cubicBezTo>
                <a:lnTo>
                  <a:pt x="608133" y="512212"/>
                </a:lnTo>
                <a:cubicBezTo>
                  <a:pt x="608133" y="517639"/>
                  <a:pt x="603767" y="521902"/>
                  <a:pt x="598429" y="521902"/>
                </a:cubicBezTo>
                <a:lnTo>
                  <a:pt x="9703" y="521902"/>
                </a:lnTo>
                <a:cubicBezTo>
                  <a:pt x="4366" y="521902"/>
                  <a:pt x="0" y="517639"/>
                  <a:pt x="0" y="512212"/>
                </a:cubicBezTo>
                <a:lnTo>
                  <a:pt x="0" y="51744"/>
                </a:lnTo>
                <a:cubicBezTo>
                  <a:pt x="0" y="23256"/>
                  <a:pt x="23192" y="0"/>
                  <a:pt x="51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social-connections_23057"/>
          <p:cNvSpPr>
            <a:spLocks noChangeAspect="1"/>
          </p:cNvSpPr>
          <p:nvPr/>
        </p:nvSpPr>
        <p:spPr bwMode="auto">
          <a:xfrm>
            <a:off x="8071038" y="1663254"/>
            <a:ext cx="719196" cy="876829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9" h="414">
                <a:moveTo>
                  <a:pt x="239" y="215"/>
                </a:moveTo>
                <a:cubicBezTo>
                  <a:pt x="209" y="215"/>
                  <a:pt x="183" y="227"/>
                  <a:pt x="165" y="247"/>
                </a:cubicBezTo>
                <a:lnTo>
                  <a:pt x="132" y="221"/>
                </a:lnTo>
                <a:cubicBezTo>
                  <a:pt x="143" y="208"/>
                  <a:pt x="150" y="191"/>
                  <a:pt x="150" y="173"/>
                </a:cubicBezTo>
                <a:cubicBezTo>
                  <a:pt x="150" y="152"/>
                  <a:pt x="142" y="134"/>
                  <a:pt x="129" y="120"/>
                </a:cubicBezTo>
                <a:cubicBezTo>
                  <a:pt x="148" y="106"/>
                  <a:pt x="168" y="91"/>
                  <a:pt x="173" y="88"/>
                </a:cubicBezTo>
                <a:cubicBezTo>
                  <a:pt x="183" y="102"/>
                  <a:pt x="200" y="112"/>
                  <a:pt x="218" y="112"/>
                </a:cubicBezTo>
                <a:cubicBezTo>
                  <a:pt x="249" y="112"/>
                  <a:pt x="274" y="87"/>
                  <a:pt x="274" y="56"/>
                </a:cubicBezTo>
                <a:cubicBezTo>
                  <a:pt x="274" y="25"/>
                  <a:pt x="249" y="0"/>
                  <a:pt x="218" y="0"/>
                </a:cubicBezTo>
                <a:cubicBezTo>
                  <a:pt x="187" y="0"/>
                  <a:pt x="162" y="25"/>
                  <a:pt x="162" y="56"/>
                </a:cubicBezTo>
                <a:cubicBezTo>
                  <a:pt x="162" y="66"/>
                  <a:pt x="165" y="74"/>
                  <a:pt x="170" y="82"/>
                </a:cubicBezTo>
                <a:cubicBezTo>
                  <a:pt x="161" y="87"/>
                  <a:pt x="135" y="107"/>
                  <a:pt x="124" y="116"/>
                </a:cubicBezTo>
                <a:cubicBezTo>
                  <a:pt x="110" y="105"/>
                  <a:pt x="94" y="98"/>
                  <a:pt x="75" y="98"/>
                </a:cubicBezTo>
                <a:cubicBezTo>
                  <a:pt x="34" y="98"/>
                  <a:pt x="0" y="131"/>
                  <a:pt x="0" y="173"/>
                </a:cubicBezTo>
                <a:cubicBezTo>
                  <a:pt x="0" y="214"/>
                  <a:pt x="34" y="248"/>
                  <a:pt x="75" y="248"/>
                </a:cubicBezTo>
                <a:cubicBezTo>
                  <a:pt x="95" y="248"/>
                  <a:pt x="113" y="240"/>
                  <a:pt x="127" y="227"/>
                </a:cubicBezTo>
                <a:lnTo>
                  <a:pt x="125" y="229"/>
                </a:lnTo>
                <a:lnTo>
                  <a:pt x="158" y="256"/>
                </a:lnTo>
                <a:cubicBezTo>
                  <a:pt x="146" y="272"/>
                  <a:pt x="139" y="293"/>
                  <a:pt x="139" y="315"/>
                </a:cubicBezTo>
                <a:cubicBezTo>
                  <a:pt x="139" y="370"/>
                  <a:pt x="184" y="414"/>
                  <a:pt x="239" y="414"/>
                </a:cubicBezTo>
                <a:cubicBezTo>
                  <a:pt x="294" y="414"/>
                  <a:pt x="339" y="370"/>
                  <a:pt x="339" y="315"/>
                </a:cubicBezTo>
                <a:cubicBezTo>
                  <a:pt x="339" y="259"/>
                  <a:pt x="294" y="215"/>
                  <a:pt x="239" y="215"/>
                </a:cubicBezTo>
                <a:close/>
                <a:moveTo>
                  <a:pt x="169" y="56"/>
                </a:moveTo>
                <a:cubicBezTo>
                  <a:pt x="169" y="28"/>
                  <a:pt x="191" y="6"/>
                  <a:pt x="218" y="6"/>
                </a:cubicBezTo>
                <a:cubicBezTo>
                  <a:pt x="246" y="6"/>
                  <a:pt x="268" y="28"/>
                  <a:pt x="268" y="56"/>
                </a:cubicBezTo>
                <a:cubicBezTo>
                  <a:pt x="268" y="83"/>
                  <a:pt x="246" y="105"/>
                  <a:pt x="218" y="105"/>
                </a:cubicBezTo>
                <a:cubicBezTo>
                  <a:pt x="191" y="105"/>
                  <a:pt x="169" y="83"/>
                  <a:pt x="169" y="56"/>
                </a:cubicBezTo>
                <a:close/>
                <a:moveTo>
                  <a:pt x="75" y="240"/>
                </a:moveTo>
                <a:cubicBezTo>
                  <a:pt x="38" y="240"/>
                  <a:pt x="8" y="210"/>
                  <a:pt x="8" y="173"/>
                </a:cubicBezTo>
                <a:cubicBezTo>
                  <a:pt x="8" y="136"/>
                  <a:pt x="38" y="106"/>
                  <a:pt x="75" y="106"/>
                </a:cubicBezTo>
                <a:cubicBezTo>
                  <a:pt x="112" y="106"/>
                  <a:pt x="142" y="136"/>
                  <a:pt x="142" y="173"/>
                </a:cubicBezTo>
                <a:cubicBezTo>
                  <a:pt x="142" y="210"/>
                  <a:pt x="112" y="240"/>
                  <a:pt x="75" y="240"/>
                </a:cubicBezTo>
                <a:close/>
                <a:moveTo>
                  <a:pt x="239" y="403"/>
                </a:moveTo>
                <a:cubicBezTo>
                  <a:pt x="190" y="403"/>
                  <a:pt x="150" y="364"/>
                  <a:pt x="150" y="315"/>
                </a:cubicBezTo>
                <a:cubicBezTo>
                  <a:pt x="150" y="266"/>
                  <a:pt x="190" y="226"/>
                  <a:pt x="239" y="226"/>
                </a:cubicBezTo>
                <a:cubicBezTo>
                  <a:pt x="288" y="226"/>
                  <a:pt x="328" y="266"/>
                  <a:pt x="328" y="315"/>
                </a:cubicBezTo>
                <a:cubicBezTo>
                  <a:pt x="328" y="364"/>
                  <a:pt x="288" y="403"/>
                  <a:pt x="239" y="403"/>
                </a:cubicBezTo>
                <a:close/>
                <a:moveTo>
                  <a:pt x="247" y="88"/>
                </a:moveTo>
                <a:cubicBezTo>
                  <a:pt x="247" y="81"/>
                  <a:pt x="245" y="75"/>
                  <a:pt x="241" y="70"/>
                </a:cubicBezTo>
                <a:lnTo>
                  <a:pt x="241" y="45"/>
                </a:lnTo>
                <a:cubicBezTo>
                  <a:pt x="241" y="26"/>
                  <a:pt x="231" y="19"/>
                  <a:pt x="219" y="19"/>
                </a:cubicBezTo>
                <a:cubicBezTo>
                  <a:pt x="206" y="19"/>
                  <a:pt x="196" y="26"/>
                  <a:pt x="196" y="45"/>
                </a:cubicBezTo>
                <a:lnTo>
                  <a:pt x="196" y="70"/>
                </a:lnTo>
                <a:cubicBezTo>
                  <a:pt x="192" y="75"/>
                  <a:pt x="190" y="81"/>
                  <a:pt x="190" y="88"/>
                </a:cubicBezTo>
                <a:lnTo>
                  <a:pt x="190" y="89"/>
                </a:lnTo>
                <a:lnTo>
                  <a:pt x="247" y="89"/>
                </a:lnTo>
                <a:lnTo>
                  <a:pt x="247" y="88"/>
                </a:lnTo>
                <a:lnTo>
                  <a:pt x="247" y="88"/>
                </a:lnTo>
                <a:close/>
                <a:moveTo>
                  <a:pt x="203" y="47"/>
                </a:moveTo>
                <a:cubicBezTo>
                  <a:pt x="203" y="46"/>
                  <a:pt x="204" y="47"/>
                  <a:pt x="204" y="47"/>
                </a:cubicBezTo>
                <a:lnTo>
                  <a:pt x="204" y="45"/>
                </a:lnTo>
                <a:lnTo>
                  <a:pt x="206" y="45"/>
                </a:lnTo>
                <a:cubicBezTo>
                  <a:pt x="213" y="45"/>
                  <a:pt x="219" y="42"/>
                  <a:pt x="222" y="37"/>
                </a:cubicBezTo>
                <a:cubicBezTo>
                  <a:pt x="225" y="40"/>
                  <a:pt x="229" y="43"/>
                  <a:pt x="233" y="44"/>
                </a:cubicBezTo>
                <a:lnTo>
                  <a:pt x="233" y="47"/>
                </a:lnTo>
                <a:cubicBezTo>
                  <a:pt x="234" y="47"/>
                  <a:pt x="234" y="46"/>
                  <a:pt x="234" y="47"/>
                </a:cubicBezTo>
                <a:cubicBezTo>
                  <a:pt x="235" y="47"/>
                  <a:pt x="235" y="49"/>
                  <a:pt x="235" y="50"/>
                </a:cubicBezTo>
                <a:cubicBezTo>
                  <a:pt x="235" y="52"/>
                  <a:pt x="232" y="54"/>
                  <a:pt x="231" y="53"/>
                </a:cubicBezTo>
                <a:cubicBezTo>
                  <a:pt x="231" y="56"/>
                  <a:pt x="229" y="58"/>
                  <a:pt x="227" y="60"/>
                </a:cubicBezTo>
                <a:cubicBezTo>
                  <a:pt x="227" y="61"/>
                  <a:pt x="227" y="61"/>
                  <a:pt x="227" y="61"/>
                </a:cubicBezTo>
                <a:cubicBezTo>
                  <a:pt x="226" y="62"/>
                  <a:pt x="226" y="62"/>
                  <a:pt x="226" y="62"/>
                </a:cubicBezTo>
                <a:cubicBezTo>
                  <a:pt x="228" y="63"/>
                  <a:pt x="230" y="64"/>
                  <a:pt x="232" y="65"/>
                </a:cubicBezTo>
                <a:lnTo>
                  <a:pt x="226" y="72"/>
                </a:lnTo>
                <a:lnTo>
                  <a:pt x="221" y="77"/>
                </a:lnTo>
                <a:lnTo>
                  <a:pt x="220" y="72"/>
                </a:lnTo>
                <a:lnTo>
                  <a:pt x="220" y="69"/>
                </a:lnTo>
                <a:lnTo>
                  <a:pt x="222" y="67"/>
                </a:lnTo>
                <a:lnTo>
                  <a:pt x="220" y="66"/>
                </a:lnTo>
                <a:lnTo>
                  <a:pt x="219" y="64"/>
                </a:lnTo>
                <a:lnTo>
                  <a:pt x="217" y="66"/>
                </a:lnTo>
                <a:lnTo>
                  <a:pt x="215" y="67"/>
                </a:lnTo>
                <a:lnTo>
                  <a:pt x="217" y="69"/>
                </a:lnTo>
                <a:lnTo>
                  <a:pt x="217" y="72"/>
                </a:lnTo>
                <a:lnTo>
                  <a:pt x="216" y="77"/>
                </a:lnTo>
                <a:lnTo>
                  <a:pt x="211" y="72"/>
                </a:lnTo>
                <a:lnTo>
                  <a:pt x="205" y="65"/>
                </a:lnTo>
                <a:cubicBezTo>
                  <a:pt x="207" y="64"/>
                  <a:pt x="209" y="63"/>
                  <a:pt x="211" y="62"/>
                </a:cubicBezTo>
                <a:cubicBezTo>
                  <a:pt x="211" y="62"/>
                  <a:pt x="211" y="62"/>
                  <a:pt x="210" y="61"/>
                </a:cubicBezTo>
                <a:cubicBezTo>
                  <a:pt x="210" y="61"/>
                  <a:pt x="210" y="61"/>
                  <a:pt x="209" y="60"/>
                </a:cubicBezTo>
                <a:cubicBezTo>
                  <a:pt x="208" y="58"/>
                  <a:pt x="206" y="56"/>
                  <a:pt x="206" y="53"/>
                </a:cubicBezTo>
                <a:cubicBezTo>
                  <a:pt x="205" y="54"/>
                  <a:pt x="202" y="52"/>
                  <a:pt x="202" y="50"/>
                </a:cubicBezTo>
                <a:cubicBezTo>
                  <a:pt x="202" y="49"/>
                  <a:pt x="202" y="47"/>
                  <a:pt x="203" y="47"/>
                </a:cubicBezTo>
                <a:close/>
                <a:moveTo>
                  <a:pt x="192" y="86"/>
                </a:moveTo>
                <a:cubicBezTo>
                  <a:pt x="193" y="81"/>
                  <a:pt x="194" y="76"/>
                  <a:pt x="197" y="72"/>
                </a:cubicBezTo>
                <a:cubicBezTo>
                  <a:pt x="199" y="70"/>
                  <a:pt x="201" y="68"/>
                  <a:pt x="203" y="66"/>
                </a:cubicBezTo>
                <a:lnTo>
                  <a:pt x="208" y="72"/>
                </a:lnTo>
                <a:lnTo>
                  <a:pt x="218" y="83"/>
                </a:lnTo>
                <a:cubicBezTo>
                  <a:pt x="218" y="83"/>
                  <a:pt x="218" y="84"/>
                  <a:pt x="219" y="84"/>
                </a:cubicBezTo>
                <a:lnTo>
                  <a:pt x="219" y="84"/>
                </a:lnTo>
                <a:cubicBezTo>
                  <a:pt x="219" y="84"/>
                  <a:pt x="219" y="83"/>
                  <a:pt x="220" y="83"/>
                </a:cubicBezTo>
                <a:lnTo>
                  <a:pt x="229" y="72"/>
                </a:lnTo>
                <a:lnTo>
                  <a:pt x="234" y="66"/>
                </a:lnTo>
                <a:cubicBezTo>
                  <a:pt x="236" y="68"/>
                  <a:pt x="238" y="70"/>
                  <a:pt x="240" y="72"/>
                </a:cubicBezTo>
                <a:cubicBezTo>
                  <a:pt x="243" y="76"/>
                  <a:pt x="245" y="81"/>
                  <a:pt x="245" y="86"/>
                </a:cubicBezTo>
                <a:lnTo>
                  <a:pt x="192" y="86"/>
                </a:lnTo>
                <a:close/>
                <a:moveTo>
                  <a:pt x="105" y="154"/>
                </a:moveTo>
                <a:cubicBezTo>
                  <a:pt x="105" y="129"/>
                  <a:pt x="91" y="119"/>
                  <a:pt x="75" y="119"/>
                </a:cubicBezTo>
                <a:cubicBezTo>
                  <a:pt x="58" y="119"/>
                  <a:pt x="44" y="129"/>
                  <a:pt x="44" y="154"/>
                </a:cubicBezTo>
                <a:lnTo>
                  <a:pt x="44" y="188"/>
                </a:lnTo>
                <a:cubicBezTo>
                  <a:pt x="39" y="195"/>
                  <a:pt x="36" y="203"/>
                  <a:pt x="36" y="211"/>
                </a:cubicBezTo>
                <a:lnTo>
                  <a:pt x="36" y="213"/>
                </a:lnTo>
                <a:lnTo>
                  <a:pt x="113" y="213"/>
                </a:lnTo>
                <a:lnTo>
                  <a:pt x="113" y="211"/>
                </a:lnTo>
                <a:cubicBezTo>
                  <a:pt x="113" y="203"/>
                  <a:pt x="110" y="195"/>
                  <a:pt x="105" y="188"/>
                </a:cubicBezTo>
                <a:lnTo>
                  <a:pt x="105" y="154"/>
                </a:lnTo>
                <a:lnTo>
                  <a:pt x="105" y="154"/>
                </a:lnTo>
                <a:close/>
                <a:moveTo>
                  <a:pt x="54" y="156"/>
                </a:moveTo>
                <a:cubicBezTo>
                  <a:pt x="54" y="156"/>
                  <a:pt x="54" y="156"/>
                  <a:pt x="55" y="156"/>
                </a:cubicBezTo>
                <a:lnTo>
                  <a:pt x="55" y="154"/>
                </a:lnTo>
                <a:lnTo>
                  <a:pt x="57" y="154"/>
                </a:lnTo>
                <a:cubicBezTo>
                  <a:pt x="67" y="154"/>
                  <a:pt x="75" y="150"/>
                  <a:pt x="80" y="144"/>
                </a:cubicBezTo>
                <a:cubicBezTo>
                  <a:pt x="83" y="148"/>
                  <a:pt x="88" y="151"/>
                  <a:pt x="94" y="153"/>
                </a:cubicBezTo>
                <a:lnTo>
                  <a:pt x="94" y="156"/>
                </a:lnTo>
                <a:cubicBezTo>
                  <a:pt x="95" y="156"/>
                  <a:pt x="95" y="156"/>
                  <a:pt x="96" y="156"/>
                </a:cubicBezTo>
                <a:cubicBezTo>
                  <a:pt x="97" y="157"/>
                  <a:pt x="98" y="159"/>
                  <a:pt x="97" y="161"/>
                </a:cubicBezTo>
                <a:cubicBezTo>
                  <a:pt x="96" y="164"/>
                  <a:pt x="93" y="166"/>
                  <a:pt x="92" y="165"/>
                </a:cubicBezTo>
                <a:cubicBezTo>
                  <a:pt x="91" y="169"/>
                  <a:pt x="89" y="172"/>
                  <a:pt x="87" y="175"/>
                </a:cubicBezTo>
                <a:cubicBezTo>
                  <a:pt x="86" y="175"/>
                  <a:pt x="86" y="176"/>
                  <a:pt x="86" y="176"/>
                </a:cubicBezTo>
                <a:cubicBezTo>
                  <a:pt x="85" y="177"/>
                  <a:pt x="85" y="177"/>
                  <a:pt x="84" y="177"/>
                </a:cubicBezTo>
                <a:cubicBezTo>
                  <a:pt x="87" y="178"/>
                  <a:pt x="90" y="179"/>
                  <a:pt x="93" y="181"/>
                </a:cubicBezTo>
                <a:lnTo>
                  <a:pt x="85" y="191"/>
                </a:lnTo>
                <a:lnTo>
                  <a:pt x="79" y="198"/>
                </a:lnTo>
                <a:lnTo>
                  <a:pt x="77" y="191"/>
                </a:lnTo>
                <a:lnTo>
                  <a:pt x="76" y="187"/>
                </a:lnTo>
                <a:lnTo>
                  <a:pt x="79" y="184"/>
                </a:lnTo>
                <a:lnTo>
                  <a:pt x="77" y="182"/>
                </a:lnTo>
                <a:lnTo>
                  <a:pt x="75" y="180"/>
                </a:lnTo>
                <a:lnTo>
                  <a:pt x="72" y="182"/>
                </a:lnTo>
                <a:lnTo>
                  <a:pt x="70" y="184"/>
                </a:lnTo>
                <a:lnTo>
                  <a:pt x="73" y="187"/>
                </a:lnTo>
                <a:lnTo>
                  <a:pt x="72" y="191"/>
                </a:lnTo>
                <a:lnTo>
                  <a:pt x="71" y="197"/>
                </a:lnTo>
                <a:lnTo>
                  <a:pt x="65" y="191"/>
                </a:lnTo>
                <a:lnTo>
                  <a:pt x="56" y="181"/>
                </a:lnTo>
                <a:cubicBezTo>
                  <a:pt x="59" y="180"/>
                  <a:pt x="62" y="178"/>
                  <a:pt x="65" y="177"/>
                </a:cubicBezTo>
                <a:cubicBezTo>
                  <a:pt x="64" y="177"/>
                  <a:pt x="64" y="177"/>
                  <a:pt x="64" y="176"/>
                </a:cubicBezTo>
                <a:cubicBezTo>
                  <a:pt x="63" y="176"/>
                  <a:pt x="63" y="175"/>
                  <a:pt x="62" y="175"/>
                </a:cubicBezTo>
                <a:cubicBezTo>
                  <a:pt x="60" y="172"/>
                  <a:pt x="58" y="169"/>
                  <a:pt x="57" y="165"/>
                </a:cubicBezTo>
                <a:cubicBezTo>
                  <a:pt x="56" y="166"/>
                  <a:pt x="53" y="164"/>
                  <a:pt x="52" y="161"/>
                </a:cubicBezTo>
                <a:cubicBezTo>
                  <a:pt x="52" y="159"/>
                  <a:pt x="52" y="157"/>
                  <a:pt x="54" y="156"/>
                </a:cubicBezTo>
                <a:close/>
                <a:moveTo>
                  <a:pt x="110" y="210"/>
                </a:moveTo>
                <a:lnTo>
                  <a:pt x="39" y="210"/>
                </a:lnTo>
                <a:cubicBezTo>
                  <a:pt x="40" y="203"/>
                  <a:pt x="42" y="196"/>
                  <a:pt x="46" y="191"/>
                </a:cubicBezTo>
                <a:cubicBezTo>
                  <a:pt x="48" y="188"/>
                  <a:pt x="51" y="185"/>
                  <a:pt x="54" y="183"/>
                </a:cubicBezTo>
                <a:lnTo>
                  <a:pt x="61" y="191"/>
                </a:lnTo>
                <a:lnTo>
                  <a:pt x="74" y="205"/>
                </a:lnTo>
                <a:cubicBezTo>
                  <a:pt x="74" y="206"/>
                  <a:pt x="75" y="206"/>
                  <a:pt x="75" y="206"/>
                </a:cubicBezTo>
                <a:lnTo>
                  <a:pt x="75" y="206"/>
                </a:lnTo>
                <a:cubicBezTo>
                  <a:pt x="75" y="206"/>
                  <a:pt x="76" y="206"/>
                  <a:pt x="76" y="205"/>
                </a:cubicBezTo>
                <a:lnTo>
                  <a:pt x="89" y="191"/>
                </a:lnTo>
                <a:lnTo>
                  <a:pt x="95" y="183"/>
                </a:lnTo>
                <a:cubicBezTo>
                  <a:pt x="98" y="185"/>
                  <a:pt x="101" y="188"/>
                  <a:pt x="103" y="191"/>
                </a:cubicBezTo>
                <a:cubicBezTo>
                  <a:pt x="107" y="196"/>
                  <a:pt x="110" y="203"/>
                  <a:pt x="110" y="210"/>
                </a:cubicBezTo>
                <a:close/>
                <a:moveTo>
                  <a:pt x="285" y="292"/>
                </a:moveTo>
                <a:cubicBezTo>
                  <a:pt x="285" y="254"/>
                  <a:pt x="265" y="240"/>
                  <a:pt x="240" y="240"/>
                </a:cubicBezTo>
                <a:cubicBezTo>
                  <a:pt x="216" y="240"/>
                  <a:pt x="196" y="254"/>
                  <a:pt x="196" y="292"/>
                </a:cubicBezTo>
                <a:lnTo>
                  <a:pt x="196" y="341"/>
                </a:lnTo>
                <a:cubicBezTo>
                  <a:pt x="189" y="350"/>
                  <a:pt x="185" y="362"/>
                  <a:pt x="185" y="375"/>
                </a:cubicBezTo>
                <a:lnTo>
                  <a:pt x="185" y="377"/>
                </a:lnTo>
                <a:lnTo>
                  <a:pt x="296" y="377"/>
                </a:lnTo>
                <a:lnTo>
                  <a:pt x="296" y="375"/>
                </a:lnTo>
                <a:cubicBezTo>
                  <a:pt x="296" y="362"/>
                  <a:pt x="292" y="350"/>
                  <a:pt x="285" y="341"/>
                </a:cubicBezTo>
                <a:lnTo>
                  <a:pt x="285" y="292"/>
                </a:lnTo>
                <a:lnTo>
                  <a:pt x="285" y="292"/>
                </a:lnTo>
                <a:close/>
                <a:moveTo>
                  <a:pt x="210" y="294"/>
                </a:moveTo>
                <a:cubicBezTo>
                  <a:pt x="210" y="294"/>
                  <a:pt x="211" y="294"/>
                  <a:pt x="212" y="294"/>
                </a:cubicBezTo>
                <a:lnTo>
                  <a:pt x="212" y="291"/>
                </a:lnTo>
                <a:lnTo>
                  <a:pt x="215" y="290"/>
                </a:lnTo>
                <a:cubicBezTo>
                  <a:pt x="229" y="290"/>
                  <a:pt x="241" y="285"/>
                  <a:pt x="248" y="276"/>
                </a:cubicBezTo>
                <a:cubicBezTo>
                  <a:pt x="253" y="282"/>
                  <a:pt x="260" y="287"/>
                  <a:pt x="269" y="289"/>
                </a:cubicBezTo>
                <a:lnTo>
                  <a:pt x="269" y="294"/>
                </a:lnTo>
                <a:cubicBezTo>
                  <a:pt x="270" y="294"/>
                  <a:pt x="270" y="294"/>
                  <a:pt x="271" y="294"/>
                </a:cubicBezTo>
                <a:cubicBezTo>
                  <a:pt x="273" y="295"/>
                  <a:pt x="274" y="298"/>
                  <a:pt x="273" y="302"/>
                </a:cubicBezTo>
                <a:cubicBezTo>
                  <a:pt x="272" y="306"/>
                  <a:pt x="268" y="308"/>
                  <a:pt x="266" y="308"/>
                </a:cubicBezTo>
                <a:cubicBezTo>
                  <a:pt x="265" y="312"/>
                  <a:pt x="262" y="317"/>
                  <a:pt x="258" y="322"/>
                </a:cubicBezTo>
                <a:cubicBezTo>
                  <a:pt x="258" y="322"/>
                  <a:pt x="257" y="323"/>
                  <a:pt x="257" y="323"/>
                </a:cubicBezTo>
                <a:cubicBezTo>
                  <a:pt x="256" y="324"/>
                  <a:pt x="255" y="325"/>
                  <a:pt x="255" y="325"/>
                </a:cubicBezTo>
                <a:cubicBezTo>
                  <a:pt x="259" y="326"/>
                  <a:pt x="263" y="328"/>
                  <a:pt x="267" y="331"/>
                </a:cubicBezTo>
                <a:lnTo>
                  <a:pt x="255" y="344"/>
                </a:lnTo>
                <a:lnTo>
                  <a:pt x="246" y="355"/>
                </a:lnTo>
                <a:lnTo>
                  <a:pt x="244" y="344"/>
                </a:lnTo>
                <a:lnTo>
                  <a:pt x="243" y="339"/>
                </a:lnTo>
                <a:lnTo>
                  <a:pt x="247" y="335"/>
                </a:lnTo>
                <a:lnTo>
                  <a:pt x="244" y="332"/>
                </a:lnTo>
                <a:lnTo>
                  <a:pt x="240" y="328"/>
                </a:lnTo>
                <a:lnTo>
                  <a:pt x="237" y="332"/>
                </a:lnTo>
                <a:lnTo>
                  <a:pt x="234" y="335"/>
                </a:lnTo>
                <a:lnTo>
                  <a:pt x="238" y="339"/>
                </a:lnTo>
                <a:lnTo>
                  <a:pt x="237" y="344"/>
                </a:lnTo>
                <a:lnTo>
                  <a:pt x="235" y="354"/>
                </a:lnTo>
                <a:lnTo>
                  <a:pt x="226" y="344"/>
                </a:lnTo>
                <a:lnTo>
                  <a:pt x="214" y="331"/>
                </a:lnTo>
                <a:cubicBezTo>
                  <a:pt x="218" y="328"/>
                  <a:pt x="222" y="326"/>
                  <a:pt x="226" y="325"/>
                </a:cubicBezTo>
                <a:cubicBezTo>
                  <a:pt x="225" y="325"/>
                  <a:pt x="225" y="324"/>
                  <a:pt x="224" y="323"/>
                </a:cubicBezTo>
                <a:cubicBezTo>
                  <a:pt x="224" y="323"/>
                  <a:pt x="223" y="322"/>
                  <a:pt x="223" y="322"/>
                </a:cubicBezTo>
                <a:cubicBezTo>
                  <a:pt x="219" y="317"/>
                  <a:pt x="217" y="312"/>
                  <a:pt x="215" y="308"/>
                </a:cubicBezTo>
                <a:cubicBezTo>
                  <a:pt x="213" y="308"/>
                  <a:pt x="209" y="306"/>
                  <a:pt x="208" y="302"/>
                </a:cubicBezTo>
                <a:cubicBezTo>
                  <a:pt x="207" y="298"/>
                  <a:pt x="208" y="295"/>
                  <a:pt x="210" y="294"/>
                </a:cubicBezTo>
                <a:close/>
                <a:moveTo>
                  <a:pt x="292" y="372"/>
                </a:moveTo>
                <a:lnTo>
                  <a:pt x="189" y="372"/>
                </a:lnTo>
                <a:cubicBezTo>
                  <a:pt x="190" y="362"/>
                  <a:pt x="193" y="352"/>
                  <a:pt x="199" y="344"/>
                </a:cubicBezTo>
                <a:cubicBezTo>
                  <a:pt x="202" y="340"/>
                  <a:pt x="206" y="336"/>
                  <a:pt x="210" y="333"/>
                </a:cubicBezTo>
                <a:lnTo>
                  <a:pt x="220" y="344"/>
                </a:lnTo>
                <a:lnTo>
                  <a:pt x="239" y="366"/>
                </a:lnTo>
                <a:cubicBezTo>
                  <a:pt x="240" y="366"/>
                  <a:pt x="240" y="367"/>
                  <a:pt x="241" y="367"/>
                </a:cubicBezTo>
                <a:lnTo>
                  <a:pt x="241" y="367"/>
                </a:lnTo>
                <a:cubicBezTo>
                  <a:pt x="242" y="367"/>
                  <a:pt x="242" y="366"/>
                  <a:pt x="243" y="366"/>
                </a:cubicBezTo>
                <a:lnTo>
                  <a:pt x="261" y="344"/>
                </a:lnTo>
                <a:lnTo>
                  <a:pt x="271" y="333"/>
                </a:lnTo>
                <a:cubicBezTo>
                  <a:pt x="275" y="336"/>
                  <a:pt x="279" y="340"/>
                  <a:pt x="282" y="344"/>
                </a:cubicBezTo>
                <a:cubicBezTo>
                  <a:pt x="288" y="352"/>
                  <a:pt x="291" y="362"/>
                  <a:pt x="292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newspaper_91016"/>
          <p:cNvSpPr>
            <a:spLocks noChangeAspect="1"/>
          </p:cNvSpPr>
          <p:nvPr/>
        </p:nvSpPr>
        <p:spPr bwMode="auto">
          <a:xfrm>
            <a:off x="10338968" y="2574724"/>
            <a:ext cx="719195" cy="73734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  <a:gd name="T90" fmla="*/ 472622 w 604011"/>
              <a:gd name="T91" fmla="*/ 472622 w 604011"/>
              <a:gd name="T92" fmla="*/ 472622 w 604011"/>
              <a:gd name="T93" fmla="*/ 472622 w 604011"/>
              <a:gd name="T94" fmla="*/ 472622 w 604011"/>
              <a:gd name="T95" fmla="*/ 472622 w 604011"/>
              <a:gd name="T96" fmla="*/ 472622 w 604011"/>
              <a:gd name="T97" fmla="*/ 472622 w 604011"/>
              <a:gd name="T98" fmla="*/ 472622 w 604011"/>
              <a:gd name="T99" fmla="*/ 472622 w 604011"/>
              <a:gd name="T100" fmla="*/ 472622 w 604011"/>
              <a:gd name="T101" fmla="*/ 472622 w 604011"/>
              <a:gd name="T102" fmla="*/ 472622 w 604011"/>
              <a:gd name="T103" fmla="*/ 472622 w 604011"/>
              <a:gd name="T104" fmla="*/ 472622 w 604011"/>
              <a:gd name="T105" fmla="*/ 472622 w 604011"/>
              <a:gd name="T106" fmla="*/ 472622 w 604011"/>
              <a:gd name="T107" fmla="*/ 472622 w 604011"/>
              <a:gd name="T108" fmla="*/ 472622 w 604011"/>
              <a:gd name="T109" fmla="*/ 472622 w 604011"/>
              <a:gd name="T110" fmla="*/ 472622 w 604011"/>
              <a:gd name="T11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8" h="5163">
                <a:moveTo>
                  <a:pt x="3140" y="3600"/>
                </a:moveTo>
                <a:cubicBezTo>
                  <a:pt x="3074" y="3600"/>
                  <a:pt x="3020" y="3547"/>
                  <a:pt x="3020" y="3480"/>
                </a:cubicBezTo>
                <a:lnTo>
                  <a:pt x="3020" y="2102"/>
                </a:lnTo>
                <a:cubicBezTo>
                  <a:pt x="3020" y="2047"/>
                  <a:pt x="2976" y="2002"/>
                  <a:pt x="2921" y="2002"/>
                </a:cubicBezTo>
                <a:lnTo>
                  <a:pt x="2701" y="2002"/>
                </a:lnTo>
                <a:cubicBezTo>
                  <a:pt x="2635" y="2002"/>
                  <a:pt x="2581" y="1948"/>
                  <a:pt x="2581" y="1882"/>
                </a:cubicBezTo>
                <a:cubicBezTo>
                  <a:pt x="2581" y="1816"/>
                  <a:pt x="2635" y="1762"/>
                  <a:pt x="2701" y="1762"/>
                </a:cubicBezTo>
                <a:lnTo>
                  <a:pt x="2921" y="1762"/>
                </a:lnTo>
                <a:cubicBezTo>
                  <a:pt x="3108" y="1762"/>
                  <a:pt x="3260" y="1915"/>
                  <a:pt x="3260" y="2102"/>
                </a:cubicBezTo>
                <a:lnTo>
                  <a:pt x="3260" y="3480"/>
                </a:lnTo>
                <a:cubicBezTo>
                  <a:pt x="3260" y="3547"/>
                  <a:pt x="3207" y="3600"/>
                  <a:pt x="3140" y="3600"/>
                </a:cubicBezTo>
                <a:close/>
                <a:moveTo>
                  <a:pt x="4908" y="1061"/>
                </a:moveTo>
                <a:lnTo>
                  <a:pt x="4462" y="1061"/>
                </a:lnTo>
                <a:cubicBezTo>
                  <a:pt x="4396" y="1061"/>
                  <a:pt x="4342" y="1114"/>
                  <a:pt x="4342" y="1181"/>
                </a:cubicBezTo>
                <a:cubicBezTo>
                  <a:pt x="4342" y="1247"/>
                  <a:pt x="4396" y="1301"/>
                  <a:pt x="4462" y="1301"/>
                </a:cubicBezTo>
                <a:lnTo>
                  <a:pt x="4788" y="1301"/>
                </a:lnTo>
                <a:lnTo>
                  <a:pt x="4788" y="3714"/>
                </a:lnTo>
                <a:cubicBezTo>
                  <a:pt x="4788" y="3914"/>
                  <a:pt x="4625" y="4078"/>
                  <a:pt x="4424" y="4078"/>
                </a:cubicBezTo>
                <a:cubicBezTo>
                  <a:pt x="4223" y="4078"/>
                  <a:pt x="4060" y="3914"/>
                  <a:pt x="4060" y="3714"/>
                </a:cubicBezTo>
                <a:lnTo>
                  <a:pt x="4060" y="757"/>
                </a:lnTo>
                <a:cubicBezTo>
                  <a:pt x="4060" y="339"/>
                  <a:pt x="3720" y="0"/>
                  <a:pt x="3303" y="0"/>
                </a:cubicBezTo>
                <a:lnTo>
                  <a:pt x="120" y="0"/>
                </a:lnTo>
                <a:cubicBezTo>
                  <a:pt x="54" y="0"/>
                  <a:pt x="0" y="54"/>
                  <a:pt x="0" y="120"/>
                </a:cubicBezTo>
                <a:lnTo>
                  <a:pt x="0" y="3561"/>
                </a:lnTo>
                <a:cubicBezTo>
                  <a:pt x="0" y="3978"/>
                  <a:pt x="340" y="4318"/>
                  <a:pt x="757" y="4318"/>
                </a:cubicBezTo>
                <a:lnTo>
                  <a:pt x="2118" y="4318"/>
                </a:lnTo>
                <a:cubicBezTo>
                  <a:pt x="2184" y="4318"/>
                  <a:pt x="2238" y="4264"/>
                  <a:pt x="2238" y="4198"/>
                </a:cubicBezTo>
                <a:cubicBezTo>
                  <a:pt x="2238" y="4132"/>
                  <a:pt x="2184" y="4078"/>
                  <a:pt x="2118" y="4078"/>
                </a:cubicBezTo>
                <a:lnTo>
                  <a:pt x="757" y="4078"/>
                </a:lnTo>
                <a:cubicBezTo>
                  <a:pt x="472" y="4078"/>
                  <a:pt x="240" y="3846"/>
                  <a:pt x="240" y="3561"/>
                </a:cubicBezTo>
                <a:lnTo>
                  <a:pt x="240" y="240"/>
                </a:lnTo>
                <a:lnTo>
                  <a:pt x="3303" y="240"/>
                </a:lnTo>
                <a:cubicBezTo>
                  <a:pt x="3588" y="240"/>
                  <a:pt x="3820" y="472"/>
                  <a:pt x="3820" y="757"/>
                </a:cubicBezTo>
                <a:lnTo>
                  <a:pt x="3820" y="3714"/>
                </a:lnTo>
                <a:cubicBezTo>
                  <a:pt x="3820" y="3850"/>
                  <a:pt x="3865" y="3976"/>
                  <a:pt x="3942" y="4078"/>
                </a:cubicBezTo>
                <a:lnTo>
                  <a:pt x="3280" y="4078"/>
                </a:lnTo>
                <a:cubicBezTo>
                  <a:pt x="3214" y="4078"/>
                  <a:pt x="3160" y="4132"/>
                  <a:pt x="3160" y="4198"/>
                </a:cubicBezTo>
                <a:cubicBezTo>
                  <a:pt x="3160" y="4264"/>
                  <a:pt x="3214" y="4318"/>
                  <a:pt x="3280" y="4318"/>
                </a:cubicBezTo>
                <a:lnTo>
                  <a:pt x="4424" y="4318"/>
                </a:lnTo>
                <a:cubicBezTo>
                  <a:pt x="4757" y="4318"/>
                  <a:pt x="5028" y="4047"/>
                  <a:pt x="5028" y="3714"/>
                </a:cubicBezTo>
                <a:lnTo>
                  <a:pt x="5028" y="1181"/>
                </a:lnTo>
                <a:cubicBezTo>
                  <a:pt x="5028" y="1114"/>
                  <a:pt x="4974" y="1061"/>
                  <a:pt x="4908" y="1061"/>
                </a:cubicBezTo>
                <a:close/>
                <a:moveTo>
                  <a:pt x="2701" y="2200"/>
                </a:moveTo>
                <a:cubicBezTo>
                  <a:pt x="2635" y="2200"/>
                  <a:pt x="2581" y="2254"/>
                  <a:pt x="2581" y="2320"/>
                </a:cubicBezTo>
                <a:lnTo>
                  <a:pt x="2581" y="4616"/>
                </a:lnTo>
                <a:cubicBezTo>
                  <a:pt x="2581" y="4682"/>
                  <a:pt x="2635" y="4736"/>
                  <a:pt x="2701" y="4736"/>
                </a:cubicBezTo>
                <a:cubicBezTo>
                  <a:pt x="2767" y="4736"/>
                  <a:pt x="2821" y="4682"/>
                  <a:pt x="2821" y="4616"/>
                </a:cubicBezTo>
                <a:lnTo>
                  <a:pt x="2821" y="2320"/>
                </a:lnTo>
                <a:cubicBezTo>
                  <a:pt x="2821" y="2254"/>
                  <a:pt x="2767" y="2200"/>
                  <a:pt x="2701" y="2200"/>
                </a:cubicBezTo>
                <a:close/>
                <a:moveTo>
                  <a:pt x="2701" y="4901"/>
                </a:moveTo>
                <a:cubicBezTo>
                  <a:pt x="2635" y="4901"/>
                  <a:pt x="2581" y="4955"/>
                  <a:pt x="2581" y="5021"/>
                </a:cubicBezTo>
                <a:lnTo>
                  <a:pt x="2581" y="5043"/>
                </a:lnTo>
                <a:cubicBezTo>
                  <a:pt x="2581" y="5109"/>
                  <a:pt x="2635" y="5163"/>
                  <a:pt x="2701" y="5163"/>
                </a:cubicBezTo>
                <a:cubicBezTo>
                  <a:pt x="2767" y="5163"/>
                  <a:pt x="2821" y="5109"/>
                  <a:pt x="2821" y="5043"/>
                </a:cubicBezTo>
                <a:lnTo>
                  <a:pt x="2821" y="5021"/>
                </a:lnTo>
                <a:cubicBezTo>
                  <a:pt x="2821" y="4955"/>
                  <a:pt x="2767" y="4901"/>
                  <a:pt x="2701" y="4901"/>
                </a:cubicBezTo>
                <a:close/>
                <a:moveTo>
                  <a:pt x="2070" y="845"/>
                </a:moveTo>
                <a:lnTo>
                  <a:pt x="3120" y="845"/>
                </a:lnTo>
                <a:cubicBezTo>
                  <a:pt x="3186" y="845"/>
                  <a:pt x="3240" y="791"/>
                  <a:pt x="3240" y="725"/>
                </a:cubicBezTo>
                <a:cubicBezTo>
                  <a:pt x="3240" y="659"/>
                  <a:pt x="3186" y="605"/>
                  <a:pt x="3120" y="605"/>
                </a:cubicBezTo>
                <a:lnTo>
                  <a:pt x="2070" y="605"/>
                </a:lnTo>
                <a:cubicBezTo>
                  <a:pt x="2003" y="605"/>
                  <a:pt x="1950" y="659"/>
                  <a:pt x="1950" y="725"/>
                </a:cubicBezTo>
                <a:cubicBezTo>
                  <a:pt x="1950" y="791"/>
                  <a:pt x="2003" y="845"/>
                  <a:pt x="2070" y="845"/>
                </a:cubicBezTo>
                <a:close/>
                <a:moveTo>
                  <a:pt x="2070" y="1349"/>
                </a:moveTo>
                <a:lnTo>
                  <a:pt x="2621" y="1349"/>
                </a:lnTo>
                <a:cubicBezTo>
                  <a:pt x="2687" y="1349"/>
                  <a:pt x="2741" y="1295"/>
                  <a:pt x="2741" y="1229"/>
                </a:cubicBezTo>
                <a:cubicBezTo>
                  <a:pt x="2741" y="1162"/>
                  <a:pt x="2687" y="1109"/>
                  <a:pt x="2621" y="1109"/>
                </a:cubicBezTo>
                <a:lnTo>
                  <a:pt x="2070" y="1109"/>
                </a:lnTo>
                <a:cubicBezTo>
                  <a:pt x="2003" y="1109"/>
                  <a:pt x="1950" y="1162"/>
                  <a:pt x="1950" y="1229"/>
                </a:cubicBezTo>
                <a:cubicBezTo>
                  <a:pt x="1950" y="1295"/>
                  <a:pt x="2003" y="1349"/>
                  <a:pt x="2070" y="1349"/>
                </a:cubicBezTo>
                <a:close/>
                <a:moveTo>
                  <a:pt x="544" y="1290"/>
                </a:moveTo>
                <a:lnTo>
                  <a:pt x="544" y="664"/>
                </a:lnTo>
                <a:cubicBezTo>
                  <a:pt x="544" y="597"/>
                  <a:pt x="598" y="544"/>
                  <a:pt x="664" y="544"/>
                </a:cubicBezTo>
                <a:lnTo>
                  <a:pt x="1291" y="544"/>
                </a:lnTo>
                <a:cubicBezTo>
                  <a:pt x="1357" y="544"/>
                  <a:pt x="1411" y="597"/>
                  <a:pt x="1411" y="664"/>
                </a:cubicBezTo>
                <a:lnTo>
                  <a:pt x="1411" y="1290"/>
                </a:lnTo>
                <a:cubicBezTo>
                  <a:pt x="1411" y="1356"/>
                  <a:pt x="1357" y="1410"/>
                  <a:pt x="1291" y="1410"/>
                </a:cubicBezTo>
                <a:lnTo>
                  <a:pt x="664" y="1410"/>
                </a:lnTo>
                <a:cubicBezTo>
                  <a:pt x="598" y="1410"/>
                  <a:pt x="544" y="1356"/>
                  <a:pt x="544" y="1290"/>
                </a:cubicBezTo>
                <a:close/>
                <a:moveTo>
                  <a:pt x="784" y="1170"/>
                </a:moveTo>
                <a:lnTo>
                  <a:pt x="1171" y="1170"/>
                </a:lnTo>
                <a:lnTo>
                  <a:pt x="1171" y="784"/>
                </a:lnTo>
                <a:lnTo>
                  <a:pt x="784" y="784"/>
                </a:lnTo>
                <a:lnTo>
                  <a:pt x="784" y="1170"/>
                </a:lnTo>
                <a:close/>
                <a:moveTo>
                  <a:pt x="1714" y="1762"/>
                </a:moveTo>
                <a:lnTo>
                  <a:pt x="664" y="1762"/>
                </a:lnTo>
                <a:cubicBezTo>
                  <a:pt x="598" y="1762"/>
                  <a:pt x="544" y="1816"/>
                  <a:pt x="544" y="1882"/>
                </a:cubicBezTo>
                <a:cubicBezTo>
                  <a:pt x="544" y="1949"/>
                  <a:pt x="598" y="2002"/>
                  <a:pt x="664" y="2002"/>
                </a:cubicBezTo>
                <a:lnTo>
                  <a:pt x="1714" y="2002"/>
                </a:lnTo>
                <a:cubicBezTo>
                  <a:pt x="1781" y="2002"/>
                  <a:pt x="1834" y="1949"/>
                  <a:pt x="1834" y="1882"/>
                </a:cubicBezTo>
                <a:cubicBezTo>
                  <a:pt x="1834" y="1816"/>
                  <a:pt x="1781" y="1762"/>
                  <a:pt x="1714" y="1762"/>
                </a:cubicBezTo>
                <a:close/>
                <a:moveTo>
                  <a:pt x="1834" y="2978"/>
                </a:moveTo>
                <a:cubicBezTo>
                  <a:pt x="1834" y="2911"/>
                  <a:pt x="1781" y="2858"/>
                  <a:pt x="1714" y="2858"/>
                </a:cubicBezTo>
                <a:lnTo>
                  <a:pt x="664" y="2858"/>
                </a:lnTo>
                <a:cubicBezTo>
                  <a:pt x="598" y="2858"/>
                  <a:pt x="544" y="2911"/>
                  <a:pt x="544" y="2978"/>
                </a:cubicBezTo>
                <a:cubicBezTo>
                  <a:pt x="544" y="3044"/>
                  <a:pt x="598" y="3098"/>
                  <a:pt x="664" y="3098"/>
                </a:cubicBezTo>
                <a:lnTo>
                  <a:pt x="1714" y="3098"/>
                </a:lnTo>
                <a:cubicBezTo>
                  <a:pt x="1781" y="3098"/>
                  <a:pt x="1834" y="3044"/>
                  <a:pt x="1834" y="2978"/>
                </a:cubicBezTo>
                <a:close/>
                <a:moveTo>
                  <a:pt x="664" y="3361"/>
                </a:moveTo>
                <a:cubicBezTo>
                  <a:pt x="598" y="3361"/>
                  <a:pt x="544" y="3415"/>
                  <a:pt x="544" y="3481"/>
                </a:cubicBezTo>
                <a:cubicBezTo>
                  <a:pt x="544" y="3548"/>
                  <a:pt x="598" y="3601"/>
                  <a:pt x="664" y="3601"/>
                </a:cubicBezTo>
                <a:lnTo>
                  <a:pt x="1215" y="3601"/>
                </a:lnTo>
                <a:cubicBezTo>
                  <a:pt x="1282" y="3601"/>
                  <a:pt x="1335" y="3548"/>
                  <a:pt x="1335" y="3481"/>
                </a:cubicBezTo>
                <a:cubicBezTo>
                  <a:pt x="1335" y="3415"/>
                  <a:pt x="1282" y="3361"/>
                  <a:pt x="1215" y="3361"/>
                </a:cubicBezTo>
                <a:lnTo>
                  <a:pt x="664" y="3361"/>
                </a:lnTo>
                <a:close/>
                <a:moveTo>
                  <a:pt x="664" y="2506"/>
                </a:moveTo>
                <a:lnTo>
                  <a:pt x="1215" y="2506"/>
                </a:lnTo>
                <a:cubicBezTo>
                  <a:pt x="1282" y="2506"/>
                  <a:pt x="1335" y="2452"/>
                  <a:pt x="1335" y="2386"/>
                </a:cubicBezTo>
                <a:cubicBezTo>
                  <a:pt x="1335" y="2320"/>
                  <a:pt x="1282" y="2266"/>
                  <a:pt x="1215" y="2266"/>
                </a:cubicBezTo>
                <a:lnTo>
                  <a:pt x="664" y="2266"/>
                </a:lnTo>
                <a:cubicBezTo>
                  <a:pt x="598" y="2266"/>
                  <a:pt x="544" y="2320"/>
                  <a:pt x="544" y="2386"/>
                </a:cubicBezTo>
                <a:cubicBezTo>
                  <a:pt x="544" y="2452"/>
                  <a:pt x="598" y="2506"/>
                  <a:pt x="664" y="2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shared-folder_115794"/>
          <p:cNvSpPr>
            <a:spLocks noChangeAspect="1"/>
          </p:cNvSpPr>
          <p:nvPr/>
        </p:nvSpPr>
        <p:spPr bwMode="auto">
          <a:xfrm>
            <a:off x="1293537" y="2462532"/>
            <a:ext cx="719196" cy="61721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8133" h="521902">
                <a:moveTo>
                  <a:pt x="304032" y="341857"/>
                </a:moveTo>
                <a:cubicBezTo>
                  <a:pt x="259974" y="341857"/>
                  <a:pt x="223485" y="375178"/>
                  <a:pt x="218633" y="417992"/>
                </a:cubicBezTo>
                <a:lnTo>
                  <a:pt x="389527" y="417992"/>
                </a:lnTo>
                <a:cubicBezTo>
                  <a:pt x="384675" y="375178"/>
                  <a:pt x="348187" y="341857"/>
                  <a:pt x="304032" y="341857"/>
                </a:cubicBezTo>
                <a:close/>
                <a:moveTo>
                  <a:pt x="304032" y="322484"/>
                </a:moveTo>
                <a:cubicBezTo>
                  <a:pt x="362161" y="322484"/>
                  <a:pt x="409421" y="369657"/>
                  <a:pt x="409421" y="427679"/>
                </a:cubicBezTo>
                <a:cubicBezTo>
                  <a:pt x="409421" y="433006"/>
                  <a:pt x="405151" y="437365"/>
                  <a:pt x="399717" y="437365"/>
                </a:cubicBezTo>
                <a:lnTo>
                  <a:pt x="208347" y="437365"/>
                </a:lnTo>
                <a:cubicBezTo>
                  <a:pt x="203009" y="437365"/>
                  <a:pt x="198642" y="433006"/>
                  <a:pt x="198642" y="427679"/>
                </a:cubicBezTo>
                <a:cubicBezTo>
                  <a:pt x="198642" y="369657"/>
                  <a:pt x="245903" y="322484"/>
                  <a:pt x="304032" y="322484"/>
                </a:cubicBezTo>
                <a:close/>
                <a:moveTo>
                  <a:pt x="436242" y="318956"/>
                </a:moveTo>
                <a:cubicBezTo>
                  <a:pt x="480396" y="318956"/>
                  <a:pt x="516398" y="354803"/>
                  <a:pt x="516398" y="398886"/>
                </a:cubicBezTo>
                <a:cubicBezTo>
                  <a:pt x="516398" y="404214"/>
                  <a:pt x="512031" y="408574"/>
                  <a:pt x="506694" y="408574"/>
                </a:cubicBezTo>
                <a:lnTo>
                  <a:pt x="436242" y="408574"/>
                </a:lnTo>
                <a:cubicBezTo>
                  <a:pt x="430905" y="408574"/>
                  <a:pt x="426538" y="404214"/>
                  <a:pt x="426538" y="398886"/>
                </a:cubicBezTo>
                <a:cubicBezTo>
                  <a:pt x="426538" y="393557"/>
                  <a:pt x="430905" y="389197"/>
                  <a:pt x="436242" y="389197"/>
                </a:cubicBezTo>
                <a:lnTo>
                  <a:pt x="496214" y="389197"/>
                </a:lnTo>
                <a:cubicBezTo>
                  <a:pt x="491556" y="360326"/>
                  <a:pt x="466422" y="338333"/>
                  <a:pt x="436242" y="338333"/>
                </a:cubicBezTo>
                <a:cubicBezTo>
                  <a:pt x="426247" y="338333"/>
                  <a:pt x="416349" y="340755"/>
                  <a:pt x="407615" y="345406"/>
                </a:cubicBezTo>
                <a:cubicBezTo>
                  <a:pt x="402957" y="347925"/>
                  <a:pt x="397037" y="346181"/>
                  <a:pt x="394514" y="341433"/>
                </a:cubicBezTo>
                <a:cubicBezTo>
                  <a:pt x="391991" y="336783"/>
                  <a:pt x="393738" y="330873"/>
                  <a:pt x="398493" y="328354"/>
                </a:cubicBezTo>
                <a:cubicBezTo>
                  <a:pt x="410041" y="322153"/>
                  <a:pt x="423044" y="318956"/>
                  <a:pt x="436242" y="318956"/>
                </a:cubicBezTo>
                <a:close/>
                <a:moveTo>
                  <a:pt x="171724" y="318956"/>
                </a:moveTo>
                <a:cubicBezTo>
                  <a:pt x="184921" y="318956"/>
                  <a:pt x="198022" y="322153"/>
                  <a:pt x="209570" y="328354"/>
                </a:cubicBezTo>
                <a:cubicBezTo>
                  <a:pt x="214228" y="330873"/>
                  <a:pt x="216072" y="336783"/>
                  <a:pt x="213549" y="341433"/>
                </a:cubicBezTo>
                <a:cubicBezTo>
                  <a:pt x="210929" y="346181"/>
                  <a:pt x="205107" y="347925"/>
                  <a:pt x="200352" y="345406"/>
                </a:cubicBezTo>
                <a:cubicBezTo>
                  <a:pt x="191617" y="340755"/>
                  <a:pt x="181719" y="338333"/>
                  <a:pt x="171724" y="338333"/>
                </a:cubicBezTo>
                <a:cubicBezTo>
                  <a:pt x="141641" y="338333"/>
                  <a:pt x="116507" y="360326"/>
                  <a:pt x="111849" y="389197"/>
                </a:cubicBezTo>
                <a:lnTo>
                  <a:pt x="172597" y="389197"/>
                </a:lnTo>
                <a:cubicBezTo>
                  <a:pt x="178032" y="389197"/>
                  <a:pt x="182301" y="393557"/>
                  <a:pt x="182301" y="398886"/>
                </a:cubicBezTo>
                <a:cubicBezTo>
                  <a:pt x="182301" y="404214"/>
                  <a:pt x="178032" y="408574"/>
                  <a:pt x="172597" y="408574"/>
                </a:cubicBezTo>
                <a:lnTo>
                  <a:pt x="101369" y="408574"/>
                </a:lnTo>
                <a:cubicBezTo>
                  <a:pt x="96032" y="408574"/>
                  <a:pt x="91665" y="404214"/>
                  <a:pt x="91665" y="398886"/>
                </a:cubicBezTo>
                <a:cubicBezTo>
                  <a:pt x="91665" y="354803"/>
                  <a:pt x="127570" y="318956"/>
                  <a:pt x="171724" y="318956"/>
                </a:cubicBezTo>
                <a:close/>
                <a:moveTo>
                  <a:pt x="436271" y="221979"/>
                </a:moveTo>
                <a:cubicBezTo>
                  <a:pt x="420261" y="221979"/>
                  <a:pt x="407163" y="235064"/>
                  <a:pt x="407163" y="251058"/>
                </a:cubicBezTo>
                <a:cubicBezTo>
                  <a:pt x="407163" y="267148"/>
                  <a:pt x="420261" y="280234"/>
                  <a:pt x="436271" y="280234"/>
                </a:cubicBezTo>
                <a:cubicBezTo>
                  <a:pt x="452377" y="280234"/>
                  <a:pt x="465379" y="267148"/>
                  <a:pt x="465379" y="251058"/>
                </a:cubicBezTo>
                <a:cubicBezTo>
                  <a:pt x="465379" y="235064"/>
                  <a:pt x="452377" y="221979"/>
                  <a:pt x="436271" y="221979"/>
                </a:cubicBezTo>
                <a:close/>
                <a:moveTo>
                  <a:pt x="171743" y="221979"/>
                </a:moveTo>
                <a:cubicBezTo>
                  <a:pt x="155726" y="221979"/>
                  <a:pt x="142621" y="235064"/>
                  <a:pt x="142621" y="251058"/>
                </a:cubicBezTo>
                <a:cubicBezTo>
                  <a:pt x="142621" y="267148"/>
                  <a:pt x="155726" y="280234"/>
                  <a:pt x="171743" y="280234"/>
                </a:cubicBezTo>
                <a:cubicBezTo>
                  <a:pt x="187857" y="280234"/>
                  <a:pt x="200962" y="267148"/>
                  <a:pt x="200962" y="251058"/>
                </a:cubicBezTo>
                <a:cubicBezTo>
                  <a:pt x="200962" y="235064"/>
                  <a:pt x="187857" y="221979"/>
                  <a:pt x="171743" y="221979"/>
                </a:cubicBezTo>
                <a:close/>
                <a:moveTo>
                  <a:pt x="436271" y="202593"/>
                </a:moveTo>
                <a:cubicBezTo>
                  <a:pt x="463050" y="202593"/>
                  <a:pt x="484784" y="224305"/>
                  <a:pt x="484784" y="251058"/>
                </a:cubicBezTo>
                <a:cubicBezTo>
                  <a:pt x="484784" y="277810"/>
                  <a:pt x="463050" y="299620"/>
                  <a:pt x="436271" y="299620"/>
                </a:cubicBezTo>
                <a:cubicBezTo>
                  <a:pt x="409491" y="299620"/>
                  <a:pt x="387757" y="277810"/>
                  <a:pt x="387757" y="251058"/>
                </a:cubicBezTo>
                <a:cubicBezTo>
                  <a:pt x="387757" y="224305"/>
                  <a:pt x="409491" y="202593"/>
                  <a:pt x="436271" y="202593"/>
                </a:cubicBezTo>
                <a:close/>
                <a:moveTo>
                  <a:pt x="171743" y="202593"/>
                </a:moveTo>
                <a:cubicBezTo>
                  <a:pt x="198535" y="202593"/>
                  <a:pt x="220376" y="224305"/>
                  <a:pt x="220376" y="251058"/>
                </a:cubicBezTo>
                <a:cubicBezTo>
                  <a:pt x="220376" y="277810"/>
                  <a:pt x="198535" y="299620"/>
                  <a:pt x="171743" y="299620"/>
                </a:cubicBezTo>
                <a:cubicBezTo>
                  <a:pt x="145048" y="299620"/>
                  <a:pt x="123207" y="277810"/>
                  <a:pt x="123207" y="251058"/>
                </a:cubicBezTo>
                <a:cubicBezTo>
                  <a:pt x="123207" y="224305"/>
                  <a:pt x="145048" y="202593"/>
                  <a:pt x="171743" y="202593"/>
                </a:cubicBezTo>
                <a:close/>
                <a:moveTo>
                  <a:pt x="304032" y="197691"/>
                </a:moveTo>
                <a:cubicBezTo>
                  <a:pt x="280260" y="197691"/>
                  <a:pt x="260952" y="216967"/>
                  <a:pt x="260952" y="240699"/>
                </a:cubicBezTo>
                <a:cubicBezTo>
                  <a:pt x="260952" y="264333"/>
                  <a:pt x="280260" y="283706"/>
                  <a:pt x="304032" y="283706"/>
                </a:cubicBezTo>
                <a:cubicBezTo>
                  <a:pt x="327803" y="283706"/>
                  <a:pt x="347112" y="264333"/>
                  <a:pt x="347112" y="240699"/>
                </a:cubicBezTo>
                <a:cubicBezTo>
                  <a:pt x="347112" y="216967"/>
                  <a:pt x="327803" y="197691"/>
                  <a:pt x="304032" y="197691"/>
                </a:cubicBezTo>
                <a:close/>
                <a:moveTo>
                  <a:pt x="304032" y="178319"/>
                </a:moveTo>
                <a:cubicBezTo>
                  <a:pt x="338476" y="178319"/>
                  <a:pt x="366517" y="206215"/>
                  <a:pt x="366517" y="240699"/>
                </a:cubicBezTo>
                <a:cubicBezTo>
                  <a:pt x="366517" y="275085"/>
                  <a:pt x="338476" y="303079"/>
                  <a:pt x="304032" y="303079"/>
                </a:cubicBezTo>
                <a:cubicBezTo>
                  <a:pt x="269587" y="303079"/>
                  <a:pt x="241546" y="275085"/>
                  <a:pt x="241546" y="240699"/>
                </a:cubicBezTo>
                <a:cubicBezTo>
                  <a:pt x="241546" y="206215"/>
                  <a:pt x="269587" y="178319"/>
                  <a:pt x="304032" y="178319"/>
                </a:cubicBezTo>
                <a:close/>
                <a:moveTo>
                  <a:pt x="51721" y="19380"/>
                </a:moveTo>
                <a:cubicBezTo>
                  <a:pt x="33963" y="19380"/>
                  <a:pt x="19407" y="33915"/>
                  <a:pt x="19407" y="51744"/>
                </a:cubicBezTo>
                <a:lnTo>
                  <a:pt x="19407" y="502522"/>
                </a:lnTo>
                <a:lnTo>
                  <a:pt x="588726" y="502522"/>
                </a:lnTo>
                <a:lnTo>
                  <a:pt x="588726" y="145349"/>
                </a:lnTo>
                <a:cubicBezTo>
                  <a:pt x="588726" y="127617"/>
                  <a:pt x="574170" y="113082"/>
                  <a:pt x="556315" y="113082"/>
                </a:cubicBezTo>
                <a:lnTo>
                  <a:pt x="304018" y="113082"/>
                </a:lnTo>
                <a:cubicBezTo>
                  <a:pt x="298681" y="113082"/>
                  <a:pt x="294314" y="108721"/>
                  <a:pt x="294314" y="103392"/>
                </a:cubicBezTo>
                <a:lnTo>
                  <a:pt x="294314" y="51744"/>
                </a:lnTo>
                <a:cubicBezTo>
                  <a:pt x="294314" y="33915"/>
                  <a:pt x="279856" y="19380"/>
                  <a:pt x="262001" y="19380"/>
                </a:cubicBezTo>
                <a:close/>
                <a:moveTo>
                  <a:pt x="51721" y="0"/>
                </a:moveTo>
                <a:lnTo>
                  <a:pt x="262001" y="0"/>
                </a:lnTo>
                <a:cubicBezTo>
                  <a:pt x="290530" y="0"/>
                  <a:pt x="313722" y="23256"/>
                  <a:pt x="313722" y="51744"/>
                </a:cubicBezTo>
                <a:lnTo>
                  <a:pt x="313722" y="93702"/>
                </a:lnTo>
                <a:lnTo>
                  <a:pt x="556315" y="93702"/>
                </a:lnTo>
                <a:cubicBezTo>
                  <a:pt x="568542" y="93702"/>
                  <a:pt x="579798" y="97965"/>
                  <a:pt x="588726" y="105039"/>
                </a:cubicBezTo>
                <a:lnTo>
                  <a:pt x="588726" y="93702"/>
                </a:lnTo>
                <a:cubicBezTo>
                  <a:pt x="588726" y="75872"/>
                  <a:pt x="574170" y="61434"/>
                  <a:pt x="556315" y="61434"/>
                </a:cubicBezTo>
                <a:lnTo>
                  <a:pt x="342833" y="61434"/>
                </a:lnTo>
                <a:cubicBezTo>
                  <a:pt x="337496" y="61434"/>
                  <a:pt x="333129" y="57074"/>
                  <a:pt x="333129" y="51744"/>
                </a:cubicBezTo>
                <a:cubicBezTo>
                  <a:pt x="333129" y="46318"/>
                  <a:pt x="337496" y="42054"/>
                  <a:pt x="342833" y="42054"/>
                </a:cubicBezTo>
                <a:lnTo>
                  <a:pt x="556315" y="42054"/>
                </a:lnTo>
                <a:cubicBezTo>
                  <a:pt x="584844" y="42054"/>
                  <a:pt x="608133" y="65213"/>
                  <a:pt x="608133" y="93702"/>
                </a:cubicBezTo>
                <a:lnTo>
                  <a:pt x="608133" y="512212"/>
                </a:lnTo>
                <a:cubicBezTo>
                  <a:pt x="608133" y="517639"/>
                  <a:pt x="603767" y="521902"/>
                  <a:pt x="598429" y="521902"/>
                </a:cubicBezTo>
                <a:lnTo>
                  <a:pt x="9703" y="521902"/>
                </a:lnTo>
                <a:cubicBezTo>
                  <a:pt x="4366" y="521902"/>
                  <a:pt x="0" y="517639"/>
                  <a:pt x="0" y="512212"/>
                </a:cubicBezTo>
                <a:lnTo>
                  <a:pt x="0" y="51744"/>
                </a:lnTo>
                <a:cubicBezTo>
                  <a:pt x="0" y="23256"/>
                  <a:pt x="23192" y="0"/>
                  <a:pt x="51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9" name="椭圆 5"/>
          <p:cNvSpPr/>
          <p:nvPr/>
        </p:nvSpPr>
        <p:spPr>
          <a:xfrm>
            <a:off x="502285" y="414655"/>
            <a:ext cx="337185" cy="337185"/>
          </a:xfrm>
          <a:prstGeom prst="ellipse">
            <a:avLst/>
          </a:prstGeom>
          <a:gradFill flip="none" rotWithShape="1">
            <a:gsLst>
              <a:gs pos="0">
                <a:srgbClr val="36188E"/>
              </a:gs>
              <a:gs pos="100000">
                <a:srgbClr val="C2419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p>
            <a:pPr algn="r" defTabSz="914400"/>
            <a:endParaRPr lang="zh-CN" altLang="en-US" sz="1400" b="1">
              <a:latin typeface="思源黑体" panose="020B0500000000090000" pitchFamily="34" charset="-122"/>
              <a:ea typeface="思源黑体" panose="020B0500000000090000" pitchFamily="34" charset="-122"/>
              <a:cs typeface="Open Sans" charset="0"/>
              <a:sym typeface="思源黑体" panose="020B0500000000090000" pitchFamily="34" charset="-122"/>
            </a:endParaRPr>
          </a:p>
        </p:txBody>
      </p:sp>
      <p:sp>
        <p:nvSpPr>
          <p:cNvPr id="42" name="文本框 17"/>
          <p:cNvSpPr txBox="1"/>
          <p:nvPr/>
        </p:nvSpPr>
        <p:spPr>
          <a:xfrm>
            <a:off x="1052195" y="330835"/>
            <a:ext cx="6483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500000000000000" charset="-122"/>
                <a:ea typeface="思源黑体 CN Medium" panose="020B0500000000000000" charset="-122"/>
                <a:sym typeface="思源黑体" panose="020B0500000000090000" pitchFamily="34" charset="-122"/>
              </a:rPr>
              <a:t>申请国外院校有哪些硬实力呢</a:t>
            </a:r>
            <a:endParaRPr lang="zh-CN" altLang="en-US" sz="2800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500000000000000" charset="-122"/>
              <a:ea typeface="思源黑体 CN Medium" panose="020B0500000000000000" charset="-122"/>
              <a:sym typeface="思源黑体" panose="020B050000000009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272956" y="256008"/>
            <a:ext cx="93853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申请流程及材料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软性材料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66700" y="1165861"/>
            <a:ext cx="4933950" cy="533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684802" y="1567543"/>
            <a:ext cx="4224950" cy="11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370" tIns="60685" rIns="121370" bIns="60685">
            <a:spAutoFit/>
          </a:bodyPr>
          <a:lstStyle/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个人陈述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(Personal Statement)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推荐信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(Reference Letter)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夏校结业证明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16800" y="1563436"/>
            <a:ext cx="4542972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文章*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作品集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实习经验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291756" y="3744694"/>
            <a:ext cx="10638971" cy="841828"/>
          </a:xfrm>
          <a:prstGeom prst="rightArrow">
            <a:avLst/>
          </a:prstGeom>
          <a:solidFill>
            <a:srgbClr val="F9B70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710044" y="4528467"/>
            <a:ext cx="1799771" cy="827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大四上学期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递交申请（可不带雅思成绩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113472" y="3018971"/>
            <a:ext cx="1451430" cy="827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大三暑假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考雅思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1015" y="3991437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9-10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2044" y="3998694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683815" y="4506685"/>
            <a:ext cx="1451430" cy="892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大三下学期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提高均分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考雅思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786" y="4034980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3071" y="3998694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065472" y="3004456"/>
            <a:ext cx="1451430" cy="892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大三寒假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考雅思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3414" y="4020466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9-12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621301" y="4521199"/>
            <a:ext cx="1451430" cy="892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大三上学期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提高均分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第一次考雅思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162615" y="3004457"/>
            <a:ext cx="1451430" cy="8926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大二暑假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重修班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学雅思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4729" y="3998695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左大括号 23"/>
          <p:cNvSpPr/>
          <p:nvPr/>
        </p:nvSpPr>
        <p:spPr>
          <a:xfrm rot="16200000">
            <a:off x="4862284" y="2830291"/>
            <a:ext cx="595084" cy="5820216"/>
          </a:xfrm>
          <a:prstGeom prst="leftBrace">
            <a:avLst>
              <a:gd name="adj1" fmla="val 76626"/>
              <a:gd name="adj2" fmla="val 4955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65587" y="6171627"/>
            <a:ext cx="2133599" cy="5835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文书素材收集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学习规划与督促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左大括号 25"/>
          <p:cNvSpPr/>
          <p:nvPr/>
        </p:nvSpPr>
        <p:spPr>
          <a:xfrm rot="16200000">
            <a:off x="8712189" y="4873167"/>
            <a:ext cx="428169" cy="1683659"/>
          </a:xfrm>
          <a:prstGeom prst="leftBrace">
            <a:avLst>
              <a:gd name="adj1" fmla="val 45621"/>
              <a:gd name="adj2" fmla="val 4895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7987" y="6135339"/>
            <a:ext cx="1727200" cy="5835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文书修改、润色、定稿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标注 27"/>
          <p:cNvSpPr/>
          <p:nvPr/>
        </p:nvSpPr>
        <p:spPr>
          <a:xfrm rot="16200000">
            <a:off x="894474" y="4377653"/>
            <a:ext cx="2462068" cy="45719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121370" tIns="60685" rIns="121370" bIns="6068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" y="3501520"/>
            <a:ext cx="2075544" cy="1060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学校学习督促与规划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雅思辅导与考试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假期时间规划利用建议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9"/>
          <p:cNvSpPr/>
          <p:nvPr/>
        </p:nvSpPr>
        <p:spPr bwMode="auto">
          <a:xfrm>
            <a:off x="5475817" y="3175"/>
            <a:ext cx="6716183" cy="6854825"/>
          </a:xfrm>
          <a:custGeom>
            <a:avLst/>
            <a:gdLst>
              <a:gd name="T0" fmla="*/ 1295 w 1295"/>
              <a:gd name="T1" fmla="*/ 1062 h 1062"/>
              <a:gd name="T2" fmla="*/ 1295 w 1295"/>
              <a:gd name="T3" fmla="*/ 0 h 1062"/>
              <a:gd name="T4" fmla="*/ 1081 w 1295"/>
              <a:gd name="T5" fmla="*/ 163 h 1062"/>
              <a:gd name="T6" fmla="*/ 878 w 1295"/>
              <a:gd name="T7" fmla="*/ 281 h 1062"/>
              <a:gd name="T8" fmla="*/ 641 w 1295"/>
              <a:gd name="T9" fmla="*/ 438 h 1062"/>
              <a:gd name="T10" fmla="*/ 274 w 1295"/>
              <a:gd name="T11" fmla="*/ 590 h 1062"/>
              <a:gd name="T12" fmla="*/ 45 w 1295"/>
              <a:gd name="T13" fmla="*/ 979 h 1062"/>
              <a:gd name="T14" fmla="*/ 0 w 1295"/>
              <a:gd name="T15" fmla="*/ 1062 h 1062"/>
              <a:gd name="T16" fmla="*/ 1295 w 1295"/>
              <a:gd name="T17" fmla="*/ 1062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rgbClr val="E9BBD9">
              <a:alpha val="1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533515"/>
            <a:ext cx="12192000" cy="324485"/>
          </a:xfrm>
          <a:prstGeom prst="rect">
            <a:avLst/>
          </a:prstGeom>
          <a:gradFill>
            <a:gsLst>
              <a:gs pos="0">
                <a:srgbClr val="3B198E"/>
              </a:gs>
              <a:gs pos="100000">
                <a:srgbClr val="C1419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90000" pitchFamily="34" charset="-122"/>
              <a:ea typeface="思源黑体" panose="020B0500000000090000" pitchFamily="34" charset="-122"/>
              <a:sym typeface="思源黑体" panose="020B0500000000090000" pitchFamily="34" charset="-122"/>
            </a:endParaRPr>
          </a:p>
        </p:txBody>
      </p:sp>
      <p:sp>
        <p:nvSpPr>
          <p:cNvPr id="42" name="文本框 17"/>
          <p:cNvSpPr txBox="1"/>
          <p:nvPr/>
        </p:nvSpPr>
        <p:spPr>
          <a:xfrm>
            <a:off x="1074420" y="277495"/>
            <a:ext cx="8260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500000000000000" charset="-122"/>
                <a:ea typeface="思源黑体 CN Medium" panose="020B0500000000000000" charset="-122"/>
                <a:sym typeface="思源黑体" panose="020B0500000000090000" pitchFamily="34" charset="-122"/>
              </a:rPr>
              <a:t>关于择校的一些建议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500000000000000" charset="-122"/>
              <a:ea typeface="思源黑体 CN Medium" panose="020B0500000000000000" charset="-122"/>
              <a:sym typeface="思源黑体" panose="020B0500000000090000" pitchFamily="34" charset="-122"/>
            </a:endParaRPr>
          </a:p>
        </p:txBody>
      </p:sp>
      <p:sp>
        <p:nvSpPr>
          <p:cNvPr id="49" name="椭圆 5"/>
          <p:cNvSpPr/>
          <p:nvPr/>
        </p:nvSpPr>
        <p:spPr>
          <a:xfrm>
            <a:off x="502285" y="400685"/>
            <a:ext cx="337185" cy="337185"/>
          </a:xfrm>
          <a:prstGeom prst="ellipse">
            <a:avLst/>
          </a:prstGeom>
          <a:gradFill flip="none" rotWithShape="1">
            <a:gsLst>
              <a:gs pos="0">
                <a:srgbClr val="36188E"/>
              </a:gs>
              <a:gs pos="100000">
                <a:srgbClr val="C2419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p>
            <a:pPr algn="r" defTabSz="914400"/>
            <a:endParaRPr lang="zh-CN" altLang="en-US" sz="1400" b="1">
              <a:latin typeface="思源黑体" panose="020B0500000000090000" pitchFamily="34" charset="-122"/>
              <a:ea typeface="思源黑体" panose="020B0500000000090000" pitchFamily="34" charset="-122"/>
              <a:cs typeface="Open Sans" charset="0"/>
              <a:sym typeface="思源黑体" panose="020B050000000009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8485" y="638810"/>
            <a:ext cx="11035665" cy="64496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一、结合自身院校背景及标化成绩，与目标院校的入学要求做一个基本匹配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如果现在没有达到目标院校的最低入学要求，那么现在起要开始制定详细的学习与提升计划了，并且逐步达成。</a:t>
            </a:r>
            <a:endParaRPr lang="zh-CN" altLang="en-US" sz="211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二、结合本科阶段的课程设置，匹配适合自己的专业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1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一定要自己去了解目标专业的具体介绍，课程设置等等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三、对于有跨专业申请想法的同学，本科阶段多多补充想申请的专业相关背景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1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国外院校是非常看重学生跨专业的动机，以及跨专业的资本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四、确认申请目标院校及专业后，不要盲目跟风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1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1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不要抱有侥幸心理，认为可否在顶尖名校里申请一些捡漏专业，依靠实力说话</a:t>
            </a:r>
            <a:endParaRPr lang="zh-CN" altLang="en-US" sz="211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158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5843" y="809808"/>
            <a:ext cx="6746601" cy="5771508"/>
          </a:xfrm>
          <a:prstGeom prst="rect">
            <a:avLst/>
          </a:prstGeom>
        </p:spPr>
      </p:pic>
      <p:sp>
        <p:nvSpPr>
          <p:cNvPr id="57" name="圆: 空心 56"/>
          <p:cNvSpPr/>
          <p:nvPr/>
        </p:nvSpPr>
        <p:spPr>
          <a:xfrm rot="926637">
            <a:off x="5442506" y="2650505"/>
            <a:ext cx="434654" cy="434654"/>
          </a:xfrm>
          <a:prstGeom prst="donut">
            <a:avLst>
              <a:gd name="adj" fmla="val 272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</a:endParaRPr>
          </a:p>
        </p:txBody>
      </p:sp>
      <p:pic>
        <p:nvPicPr>
          <p:cNvPr id="2" name="Picture 1" descr="/Users/apple/Desktop/WechatIMG244.pngWechatIMG24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530" y="201295"/>
            <a:ext cx="2806700" cy="772795"/>
          </a:xfrm>
          <a:prstGeom prst="rect">
            <a:avLst/>
          </a:prstGeom>
        </p:spPr>
      </p:pic>
      <p:sp>
        <p:nvSpPr>
          <p:cNvPr id="3" name="文本框 46"/>
          <p:cNvSpPr txBox="1"/>
          <p:nvPr/>
        </p:nvSpPr>
        <p:spPr>
          <a:xfrm>
            <a:off x="516044" y="3280373"/>
            <a:ext cx="47996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b="1" dirty="0">
                <a:solidFill>
                  <a:srgbClr val="3F4358"/>
                </a:solidFill>
                <a:latin typeface="思源黑体 CN Normal" panose="020B0500000000000000" pitchFamily="34" charset="-122"/>
                <a:ea typeface="思源黑体 CN Normal" panose="020B0500000000000000" pitchFamily="34" charset="-122"/>
                <a:sym typeface="思源黑体 CN Normal" panose="020B0500000000000000" pitchFamily="34" charset="-122"/>
              </a:rPr>
              <a:t>感谢积极参与</a:t>
            </a:r>
            <a:endParaRPr lang="zh-CN" altLang="en-US" sz="4800" b="1" dirty="0">
              <a:solidFill>
                <a:srgbClr val="3F4358"/>
              </a:solidFill>
              <a:latin typeface="思源黑体 CN Normal" panose="020B0500000000000000" pitchFamily="34" charset="-122"/>
              <a:ea typeface="思源黑体 CN Normal" panose="020B0500000000000000" pitchFamily="34" charset="-122"/>
              <a:sym typeface="思源黑体 CN Normal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895985" y="1464310"/>
            <a:ext cx="10702925" cy="430022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algn="l" defTabSz="914400" eaLnBrk="1" fontAlgn="auto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kern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案例二：</a:t>
            </a:r>
            <a:endParaRPr lang="zh-CN" altLang="en-US" kern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 defTabSz="914400" eaLnBrk="1" fontAlgn="auto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kern="1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家外企公司，招聘了一个名校毕业的新人，能说会道，优越感极强，刚进公司没几天便激情冲天地提出了很多关于公司未来的发展计划，很引人注意力。结果不到两个月时间，同事们便发现此人想法很多，行动很少，架子很大，很多小事情他都不放在眼里，觉得太简单，让他做这些事情是大材小用，有失身份，碰到繁琐的工作能躲便躲，惰性极强。于是，大家也就逐渐疏远他了。</a:t>
            </a:r>
            <a:endParaRPr lang="zh-CN" altLang="en-US" kern="1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象牙塔到格子间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821986" y="2281993"/>
            <a:ext cx="8248027" cy="132503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2pPr>
            <a:lvl3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3pPr>
            <a:lvl4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4pPr>
            <a:lvl5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9pPr>
          </a:lstStyle>
          <a:p>
            <a:pPr marL="0" indent="-228600" algn="l" eaLnBrk="1" fontAlgn="auto" hangingPunct="1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3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为什么会有“象牙塔到格子间”的思维差别？</a:t>
            </a:r>
            <a:endParaRPr lang="zh-CN" altLang="en-US" sz="3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58" y="2705778"/>
            <a:ext cx="779517" cy="779517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821986" y="3617821"/>
            <a:ext cx="8248027" cy="132503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2pPr>
            <a:lvl3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3pPr>
            <a:lvl4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4pPr>
            <a:lvl5pPr marL="685800" indent="-684530"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5pPr>
            <a:lvl6pPr marL="13716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6pPr>
            <a:lvl7pPr marL="18288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7pPr>
            <a:lvl8pPr marL="22860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8pPr>
            <a:lvl9pPr marL="2743200" indent="-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62626"/>
                </a:solidFill>
                <a:latin typeface="Bebas Neue" panose="020B0606020202050201" pitchFamily="2" charset="-122"/>
                <a:ea typeface="黑体" panose="02010609060101010101" charset="-122"/>
                <a:sym typeface="Arial" panose="020B0604020202020204" pitchFamily="34" charset="0"/>
              </a:defRPr>
            </a:lvl9pPr>
          </a:lstStyle>
          <a:p>
            <a:pPr marL="0" indent="-228600" algn="l" eaLnBrk="1" fontAlgn="auto" hangingPunct="1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32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应做出得改变？</a:t>
            </a:r>
            <a:endParaRPr lang="zh-CN" altLang="en-US" sz="32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58" y="4030812"/>
            <a:ext cx="779517" cy="779517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象牙塔到格子间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  <p:custDataLst>
              <p:tags r:id="rId1"/>
            </p:custDataLst>
          </p:nvPr>
        </p:nvSpPr>
        <p:spPr>
          <a:xfrm>
            <a:off x="9347200" y="6411595"/>
            <a:ext cx="284480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E3A205E-5672-47DF-9795-4C2805230197}" type="datetime1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dk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dk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27125" y="1120140"/>
          <a:ext cx="10507980" cy="543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605"/>
                <a:gridCol w="3711575"/>
                <a:gridCol w="3860800"/>
              </a:tblGrid>
              <a:tr h="591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+mn-ea"/>
                        </a:rPr>
                        <a:t>维度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+mn-ea"/>
                        </a:rPr>
                        <a:t>学校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+mn-ea"/>
                        </a:rPr>
                        <a:t>职场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</a:tr>
              <a:tr h="2042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n-ea"/>
                        </a:rPr>
                        <a:t>环</a:t>
                      </a: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境</a:t>
                      </a:r>
                      <a:endParaRPr lang="en-US" altLang="zh-CN" sz="28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（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n-ea"/>
                        </a:rPr>
                        <a:t>时间、空间）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浪漫随意、熟人型。</a:t>
                      </a: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学习知识的场所。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  <a:sym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紧凑高效、解决问题、陌路型。产出价值的场所。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</a:tr>
              <a:tr h="2042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n-ea"/>
                        </a:rPr>
                        <a:t>规则与人际关系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纯粹的知识摄入，简单的社会化交流，互助互利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商业交换，利益关系，绝大部分情况下是凭借个人能力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n-ea"/>
                        </a:rPr>
                        <a:t>角色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学生&amp;老师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800" b="0" dirty="0" smtClean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工作者（劳动力们）</a:t>
                      </a:r>
                      <a:endParaRPr lang="zh-CN" altLang="en-US" sz="2800" b="0" dirty="0" smtClean="0">
                        <a:solidFill>
                          <a:schemeClr val="tx1"/>
                        </a:solidFill>
                        <a:latin typeface="+mn-ea"/>
                        <a:sym typeface="+mn-ea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象牙塔到格子间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  <p:tag name="RESOURCELIBID_ANIM" val="433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9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ISLIDE.ICON" val="#21773;"/>
</p:tagLst>
</file>

<file path=ppt/tags/tag21.xml><?xml version="1.0" encoding="utf-8"?>
<p:tagLst xmlns:p="http://schemas.openxmlformats.org/presentationml/2006/main">
  <p:tag name="ISLIDE.ICON" val="#21773;"/>
</p:tagLst>
</file>

<file path=ppt/tags/tag22.xml><?xml version="1.0" encoding="utf-8"?>
<p:tagLst xmlns:p="http://schemas.openxmlformats.org/presentationml/2006/main">
  <p:tag name="ISLIDE.ICON" val="#21773;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ISLIDE.ICON" val="#21773;"/>
</p:tagLst>
</file>

<file path=ppt/tags/tag26.xml><?xml version="1.0" encoding="utf-8"?>
<p:tagLst xmlns:p="http://schemas.openxmlformats.org/presentationml/2006/main">
  <p:tag name="ISLIDE.ICON" val="#21773;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PA" val="v5.1.1"/>
  <p:tag name="RESOURCELIBID_ANIM" val="433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PLACING_PICTURE_USER_VIEWPORT" val="{&quot;height&quot;:4849,&quot;width&quot;:7656}"/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  <p:tag name="KSO_WM_UNIT_TABLE_BEAUTIFY" val="smartTable{2dba7473-d3aa-490d-92d8-a575bed15285}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ABLE_BEAUTIFY" val="smartTable{fe54c5b5-2146-498e-970c-a599badbfa27}"/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TABLE_BEAUTIFY" val="smartTable{e782091a-6266-464d-b20d-d30a45b652b8}"/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TABLE_BEAUTIFY" val="smartTable{aa47e5d8-999f-42bb-8b39-ace160a12669}"/>
  <p:tag name="KSO_WM_BEAUTIFY_FLAG" val=""/>
</p:tagLst>
</file>

<file path=ppt/tags/tag56.xml><?xml version="1.0" encoding="utf-8"?>
<p:tagLst xmlns:p="http://schemas.openxmlformats.org/presentationml/2006/main">
  <p:tag name="KSO_WM_UNIT_TABLE_BEAUTIFY" val="smartTable{aaa7acae-613e-4ad7-a0a5-8f905cdd7283}"/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TABLE_BEAUTIFY" val="smartTable{e4a72cf9-642e-411d-8669-7e3d404c8cc4}"/>
  <p:tag name="TABLE_ENDDRAG_ORIGIN_RECT" val="779*157"/>
  <p:tag name="TABLE_ENDDRAG_RECT" val="79*163*779*157"/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ABLE_BEAUTIFY" val="smartTable{d7f81e53-6b46-49b0-962c-9877a081ca18}"/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TABLE_BEAUTIFY" val="smartTable{c71ae071-070a-4cbb-bd92-c4c3f78ea11c}"/>
  <p:tag name="TABLE_ENDDRAG_ORIGIN_RECT" val="863*224"/>
  <p:tag name="TABLE_ENDDRAG_RECT" val="12*129*863*224"/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728f8701-41e6-4350-a5c4-b04caaca365e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UNIT_TABLE_BEAUTIFY" val="smartTable{007fb15c-a495-4586-9ed6-be16c334ed32}"/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TABLE_BEAUTIFY" val="smartTable{bda989b4-d474-412e-ac0f-183cb2ed8968}"/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TAG_VERSION" val="1.0"/>
  <p:tag name="KSO_WM_BEAUTIFY_FLAG" val=""/>
  <p:tag name="KSO_WM_UNIT_TYPE" val="i"/>
  <p:tag name="KSO_WM_UNIT_ID" val="diagram20208600_1*i*1"/>
  <p:tag name="KSO_WM_TEMPLATE_CATEGORY" val="diagram"/>
  <p:tag name="KSO_WM_TEMPLATE_INDEX" val="20208600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1"/>
  <p:tag name="KSO_WM_TEMPLATE_ASSEMBLE_GROUPID" val="60656e7a4054ed1e2fb7f9a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TAG_VERSION" val="1.0"/>
  <p:tag name="KSO_WM_BEAUTIFY_FLAG" val=""/>
  <p:tag name="KSO_WM_UNIT_TYPE" val="i"/>
  <p:tag name="KSO_WM_UNIT_ID" val="diagram20208600_1*i*1"/>
  <p:tag name="KSO_WM_TEMPLATE_CATEGORY" val="diagram"/>
  <p:tag name="KSO_WM_TEMPLATE_INDEX" val="20208600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1"/>
  <p:tag name="KSO_WM_TEMPLATE_ASSEMBLE_GROUPID" val="60656e7a4054ed1e2fb7f9a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UNIT_TABLE_BEAUTIFY" val="smartTable{dd3293a3-f2dc-421c-9a42-9768c552ae2d}"/>
</p:tagLst>
</file>

<file path=ppt/tags/tag92.xml><?xml version="1.0" encoding="utf-8"?>
<p:tagLst xmlns:p="http://schemas.openxmlformats.org/presentationml/2006/main">
  <p:tag name="KSO_WM_UNIT_TABLE_BEAUTIFY" val="smartTable{41d83f73-0a29-48ce-8214-402bb32274a2}"/>
  <p:tag name="TABLE_ENDDRAG_ORIGIN_RECT" val="511*435"/>
  <p:tag name="TABLE_ENDDRAG_RECT" val="42*71*511*435"/>
</p:tagLst>
</file>

<file path=ppt/tags/tag93.xml><?xml version="1.0" encoding="utf-8"?>
<p:tagLst xmlns:p="http://schemas.openxmlformats.org/presentationml/2006/main">
  <p:tag name="ISLIDE.VECTOR" val="dde2c2de-4721-42d5-ad7a-0e7cc1010371"/>
</p:tagLst>
</file>

<file path=ppt/tags/tag94.xml><?xml version="1.0" encoding="utf-8"?>
<p:tagLst xmlns:p="http://schemas.openxmlformats.org/presentationml/2006/main">
  <p:tag name="ISLIDE.TEMPLATE" val="https://www.islide.cc;"/>
</p:tagLst>
</file>

<file path=ppt/tags/tag95.xml><?xml version="1.0" encoding="utf-8"?>
<p:tagLst xmlns:p="http://schemas.openxmlformats.org/presentationml/2006/main">
  <p:tag name="KSO_WPP_MARK_KEY" val="db421253-e08e-48b1-a22f-083b3a681b6f"/>
  <p:tag name="COMMONDATA" val="eyJoZGlkIjoiZTNiMmJjMGUyMDNhMGI0MjllZTc4OTE3ODRjOTBjMWQifQ=="/>
</p:tagLst>
</file>

<file path=ppt/theme/theme1.xml><?xml version="1.0" encoding="utf-8"?>
<a:theme xmlns:a="http://schemas.openxmlformats.org/drawingml/2006/main" name="Office 主题​​">
  <a:themeElements>
    <a:clrScheme name="自定义 155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42E6A"/>
      </a:accent1>
      <a:accent2>
        <a:srgbClr val="FF4922"/>
      </a:accent2>
      <a:accent3>
        <a:srgbClr val="342E6A"/>
      </a:accent3>
      <a:accent4>
        <a:srgbClr val="FF4922"/>
      </a:accent4>
      <a:accent5>
        <a:srgbClr val="342E6A"/>
      </a:accent5>
      <a:accent6>
        <a:srgbClr val="FF492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55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42E6A"/>
      </a:accent1>
      <a:accent2>
        <a:srgbClr val="FF4922"/>
      </a:accent2>
      <a:accent3>
        <a:srgbClr val="342E6A"/>
      </a:accent3>
      <a:accent4>
        <a:srgbClr val="FF4922"/>
      </a:accent4>
      <a:accent5>
        <a:srgbClr val="342E6A"/>
      </a:accent5>
      <a:accent6>
        <a:srgbClr val="FF492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AFAFA"/>
    </a:dk2>
    <a:lt2>
      <a:srgbClr val="FFFFFF"/>
    </a:lt2>
    <a:accent1>
      <a:srgbClr val="026CD4"/>
    </a:accent1>
    <a:accent2>
      <a:srgbClr val="007ADD"/>
    </a:accent2>
    <a:accent3>
      <a:srgbClr val="008BFF"/>
    </a:accent3>
    <a:accent4>
      <a:srgbClr val="3B99E4"/>
    </a:accent4>
    <a:accent5>
      <a:srgbClr val="63B8F1"/>
    </a:accent5>
    <a:accent6>
      <a:srgbClr val="7BC0EE"/>
    </a:accent6>
    <a:hlink>
      <a:srgbClr val="5FCB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7221</Words>
  <Application>WPS Presentation</Application>
  <PresentationFormat>宽屏</PresentationFormat>
  <Paragraphs>1425</Paragraphs>
  <Slides>66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97" baseType="lpstr">
      <vt:lpstr>Arial</vt:lpstr>
      <vt:lpstr>SimSun</vt:lpstr>
      <vt:lpstr>Wingdings</vt:lpstr>
      <vt:lpstr>思源黑体 CN Normal</vt:lpstr>
      <vt:lpstr>思源黑体 Bold</vt:lpstr>
      <vt:lpstr>黑体</vt:lpstr>
      <vt:lpstr>微软雅黑</vt:lpstr>
      <vt:lpstr>华康圆体W3</vt:lpstr>
      <vt:lpstr>Noto Sans CJK HK Light</vt:lpstr>
      <vt:lpstr>Arial Unicode MS</vt:lpstr>
      <vt:lpstr>等线</vt:lpstr>
      <vt:lpstr>Bebas Neue</vt:lpstr>
      <vt:lpstr>Microsoft YaHei</vt:lpstr>
      <vt:lpstr>Calibri</vt:lpstr>
      <vt:lpstr>宋体</vt:lpstr>
      <vt:lpstr>Meiryo UI</vt:lpstr>
      <vt:lpstr>PingFang SC Regular</vt:lpstr>
      <vt:lpstr>思源黑体</vt:lpstr>
      <vt:lpstr>Calibri</vt:lpstr>
      <vt:lpstr>思源黑体 CN Bold</vt:lpstr>
      <vt:lpstr>思源黑体 CN Regular</vt:lpstr>
      <vt:lpstr>Open Sans</vt:lpstr>
      <vt:lpstr>Impact</vt:lpstr>
      <vt:lpstr>汉仪晓波花月圆W</vt:lpstr>
      <vt:lpstr>DengXian</vt:lpstr>
      <vt:lpstr>微软雅黑 Light</vt:lpstr>
      <vt:lpstr>思源黑体 CN Medium</vt:lpstr>
      <vt:lpstr>Arial</vt:lpstr>
      <vt:lpstr>HarmonyOS Sans Condensed Thin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alan</cp:lastModifiedBy>
  <cp:revision>264</cp:revision>
  <dcterms:created xsi:type="dcterms:W3CDTF">2023-06-06T12:00:38Z</dcterms:created>
  <dcterms:modified xsi:type="dcterms:W3CDTF">2023-06-06T12:00:38Z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1033-11.1.0.11698</vt:lpwstr>
  </property>
  <property fmtid="{D5CDD505-2E9C-101B-9397-08002B2CF9AE}" pid="3" name="ICV">
    <vt:lpwstr>A69D1277967C4025BBAC7D0775ED38CC</vt:lpwstr>
  </property>
</Properties>
</file>